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7427" autoAdjust="0"/>
  </p:normalViewPr>
  <p:slideViewPr>
    <p:cSldViewPr snapToGrid="0">
      <p:cViewPr varScale="1">
        <p:scale>
          <a:sx n="85" d="100"/>
          <a:sy n="85" d="100"/>
        </p:scale>
        <p:origin x="15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554CF3-218F-49BB-A2C2-BAFDAC1B5589}" type="datetimeFigureOut">
              <a:rPr lang="en-US" smtClean="0"/>
              <a:t>11/11/22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25907-AC89-4251-A694-4B1F231BCA89}" type="slidenum">
              <a:rPr lang="en-US" smtClean="0"/>
              <a:t>‹#›</a:t>
            </a:fld>
            <a:endParaRPr lang="en-US"/>
          </a:p>
        </p:txBody>
      </p:sp>
    </p:spTree>
    <p:extLst>
      <p:ext uri="{BB962C8B-B14F-4D97-AF65-F5344CB8AC3E}">
        <p14:creationId xmlns:p14="http://schemas.microsoft.com/office/powerpoint/2010/main" val="2078684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following is a presentation of my project that looks at credit card fraud and how to detect such transactions. The Enclosed Data Analysis Project aims to build a machine learning model that has the capability to predict with great accuracy when a credit card transaction presents as being fraudulent.</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1</a:t>
            </a:fld>
            <a:endParaRPr lang="en-US"/>
          </a:p>
        </p:txBody>
      </p:sp>
    </p:spTree>
    <p:extLst>
      <p:ext uri="{BB962C8B-B14F-4D97-AF65-F5344CB8AC3E}">
        <p14:creationId xmlns:p14="http://schemas.microsoft.com/office/powerpoint/2010/main" val="2006902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time variable is recorded in </a:t>
            </a:r>
            <a:r>
              <a:rPr lang="en-GB" dirty="0" err="1"/>
              <a:t>thenumber</a:t>
            </a:r>
            <a:r>
              <a:rPr lang="en-GB" dirty="0"/>
              <a:t> of seconds passed since the </a:t>
            </a:r>
            <a:r>
              <a:rPr lang="en-GB" dirty="0" err="1"/>
              <a:t>veryfirst</a:t>
            </a:r>
            <a:r>
              <a:rPr lang="en-GB" dirty="0"/>
              <a:t> transaction in the data </a:t>
            </a:r>
            <a:r>
              <a:rPr lang="en-GB" dirty="0" err="1"/>
              <a:t>set.Because</a:t>
            </a:r>
            <a:r>
              <a:rPr lang="en-GB" dirty="0"/>
              <a:t> we have approximately 175 0 second worth </a:t>
            </a:r>
            <a:r>
              <a:rPr lang="en-GB" dirty="0" err="1"/>
              <a:t>ofdata</a:t>
            </a:r>
            <a:r>
              <a:rPr lang="en-GB" dirty="0"/>
              <a:t>, we can conclude that our data set </a:t>
            </a:r>
            <a:r>
              <a:rPr lang="en-GB" dirty="0" err="1"/>
              <a:t>wasrecorded</a:t>
            </a:r>
            <a:r>
              <a:rPr lang="en-GB" dirty="0"/>
              <a:t> over about 48 hours or two days </a:t>
            </a:r>
            <a:r>
              <a:rPr lang="en-GB" dirty="0" err="1"/>
              <a:t>time.By</a:t>
            </a:r>
            <a:r>
              <a:rPr lang="en-GB" dirty="0"/>
              <a:t> visualizing this time period, we </a:t>
            </a:r>
            <a:r>
              <a:rPr lang="en-GB" dirty="0" err="1"/>
              <a:t>areable</a:t>
            </a:r>
            <a:r>
              <a:rPr lang="en-GB" dirty="0"/>
              <a:t> to quickly see something </a:t>
            </a:r>
            <a:r>
              <a:rPr lang="en-GB" dirty="0" err="1"/>
              <a:t>interesting.We</a:t>
            </a:r>
            <a:r>
              <a:rPr lang="en-GB" dirty="0"/>
              <a:t> see that just about halfway through </a:t>
            </a:r>
            <a:r>
              <a:rPr lang="en-GB" dirty="0" err="1"/>
              <a:t>thedata</a:t>
            </a:r>
            <a:r>
              <a:rPr lang="en-GB" dirty="0"/>
              <a:t> collection, the volume of transaction decreases </a:t>
            </a:r>
            <a:r>
              <a:rPr lang="en-GB" dirty="0" err="1"/>
              <a:t>significantly,followed</a:t>
            </a:r>
            <a:r>
              <a:rPr lang="en-GB" dirty="0"/>
              <a:t> by a quick increase shortly </a:t>
            </a:r>
            <a:r>
              <a:rPr lang="en-GB" dirty="0" err="1"/>
              <a:t>thereafter.Without</a:t>
            </a:r>
            <a:r>
              <a:rPr lang="en-GB" dirty="0"/>
              <a:t> knowing the exact time of day, </a:t>
            </a:r>
            <a:r>
              <a:rPr lang="en-GB" dirty="0" err="1"/>
              <a:t>wecan</a:t>
            </a:r>
            <a:r>
              <a:rPr lang="en-GB" dirty="0"/>
              <a:t> realistically make the assumption that this </a:t>
            </a:r>
            <a:r>
              <a:rPr lang="en-GB" dirty="0" err="1"/>
              <a:t>dropin</a:t>
            </a:r>
            <a:r>
              <a:rPr lang="en-GB" dirty="0"/>
              <a:t> activity occurs during night time hours.</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10</a:t>
            </a:fld>
            <a:endParaRPr lang="en-US"/>
          </a:p>
        </p:txBody>
      </p:sp>
    </p:spTree>
    <p:extLst>
      <p:ext uri="{BB962C8B-B14F-4D97-AF65-F5344CB8AC3E}">
        <p14:creationId xmlns:p14="http://schemas.microsoft.com/office/powerpoint/2010/main" val="414231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maximum transaction is for an amount of $25,691.16,but combining that with our mean of $88.35 </a:t>
            </a:r>
            <a:r>
              <a:rPr lang="en-GB" dirty="0" err="1"/>
              <a:t>iseasy</a:t>
            </a:r>
            <a:r>
              <a:rPr lang="en-GB" dirty="0"/>
              <a:t> to suspect a strong skew to the </a:t>
            </a:r>
            <a:r>
              <a:rPr lang="en-GB" dirty="0" err="1"/>
              <a:t>right,with</a:t>
            </a:r>
            <a:r>
              <a:rPr lang="en-GB" dirty="0"/>
              <a:t> the majority of transactions having a much </a:t>
            </a:r>
            <a:r>
              <a:rPr lang="en-GB" dirty="0" err="1"/>
              <a:t>smallervalue</a:t>
            </a:r>
            <a:r>
              <a:rPr lang="en-GB" dirty="0"/>
              <a:t> than our maximum transaction.</a:t>
            </a:r>
          </a:p>
        </p:txBody>
      </p:sp>
      <p:sp>
        <p:nvSpPr>
          <p:cNvPr id="4" name="Slide Number Placeholder 3"/>
          <p:cNvSpPr>
            <a:spLocks noGrp="1"/>
          </p:cNvSpPr>
          <p:nvPr>
            <p:ph type="sldNum" sz="quarter" idx="10"/>
          </p:nvPr>
        </p:nvSpPr>
        <p:spPr/>
        <p:txBody>
          <a:bodyPr/>
          <a:lstStyle/>
          <a:p>
            <a:fld id="{43F25907-AC89-4251-A694-4B1F231BCA89}" type="slidenum">
              <a:rPr lang="en-US" smtClean="0"/>
              <a:t>11</a:t>
            </a:fld>
            <a:endParaRPr lang="en-US"/>
          </a:p>
        </p:txBody>
      </p:sp>
    </p:spTree>
    <p:extLst>
      <p:ext uri="{BB962C8B-B14F-4D97-AF65-F5344CB8AC3E}">
        <p14:creationId xmlns:p14="http://schemas.microsoft.com/office/powerpoint/2010/main" val="15361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Interestingly, we also find out that the vast </a:t>
            </a:r>
            <a:r>
              <a:rPr lang="en-GB" dirty="0" err="1"/>
              <a:t>majorityof</a:t>
            </a:r>
            <a:r>
              <a:rPr lang="en-GB" dirty="0"/>
              <a:t> the transactions are non fraudulent, with fraudulent </a:t>
            </a:r>
            <a:r>
              <a:rPr lang="en-GB" dirty="0" err="1"/>
              <a:t>transactionsonly</a:t>
            </a:r>
            <a:r>
              <a:rPr lang="en-GB" dirty="0"/>
              <a:t> occurring 00:17 percent of the time.</a:t>
            </a:r>
            <a:endParaRPr lang="en-US" dirty="0"/>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12</a:t>
            </a:fld>
            <a:endParaRPr lang="en-US"/>
          </a:p>
        </p:txBody>
      </p:sp>
    </p:spTree>
    <p:extLst>
      <p:ext uri="{BB962C8B-B14F-4D97-AF65-F5344CB8AC3E}">
        <p14:creationId xmlns:p14="http://schemas.microsoft.com/office/powerpoint/2010/main" val="3472590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other discoveries while exploring </a:t>
            </a:r>
            <a:r>
              <a:rPr lang="en-GB" dirty="0" err="1"/>
              <a:t>ourdata</a:t>
            </a:r>
            <a:r>
              <a:rPr lang="en-GB" dirty="0"/>
              <a:t> is that we do not have </a:t>
            </a:r>
            <a:r>
              <a:rPr lang="en-GB" dirty="0" err="1"/>
              <a:t>anynull</a:t>
            </a:r>
            <a:r>
              <a:rPr lang="en-GB" dirty="0"/>
              <a:t> values to manage and that our </a:t>
            </a:r>
            <a:r>
              <a:rPr lang="en-GB" dirty="0" err="1"/>
              <a:t>unknownvariables</a:t>
            </a:r>
            <a:r>
              <a:rPr lang="en-GB" dirty="0"/>
              <a:t> have already been scaled for our analysis.</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13</a:t>
            </a:fld>
            <a:endParaRPr lang="en-US"/>
          </a:p>
        </p:txBody>
      </p:sp>
    </p:spTree>
    <p:extLst>
      <p:ext uri="{BB962C8B-B14F-4D97-AF65-F5344CB8AC3E}">
        <p14:creationId xmlns:p14="http://schemas.microsoft.com/office/powerpoint/2010/main" val="4005198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exploring our data, the next thing </a:t>
            </a:r>
            <a:r>
              <a:rPr lang="en-GB" dirty="0" err="1"/>
              <a:t>weneed</a:t>
            </a:r>
            <a:r>
              <a:rPr lang="en-GB" dirty="0"/>
              <a:t> to do is prepare it for </a:t>
            </a:r>
            <a:r>
              <a:rPr lang="en-GB" dirty="0" err="1"/>
              <a:t>analysis.In</a:t>
            </a:r>
            <a:r>
              <a:rPr lang="en-GB" dirty="0"/>
              <a:t> the following steps, we will </a:t>
            </a:r>
            <a:r>
              <a:rPr lang="en-GB" dirty="0" err="1"/>
              <a:t>addressthe</a:t>
            </a:r>
            <a:r>
              <a:rPr lang="en-GB" dirty="0"/>
              <a:t> data imbalance outliers and more.</a:t>
            </a:r>
          </a:p>
          <a:p>
            <a:r>
              <a:rPr lang="en-GB" dirty="0"/>
              <a:t>We call that our original data </a:t>
            </a:r>
            <a:r>
              <a:rPr lang="en-GB" dirty="0" err="1"/>
              <a:t>setis</a:t>
            </a:r>
            <a:r>
              <a:rPr lang="en-GB" dirty="0"/>
              <a:t> greatly imbalanced, with the vast </a:t>
            </a:r>
            <a:r>
              <a:rPr lang="en-GB" dirty="0" err="1"/>
              <a:t>majorityof</a:t>
            </a:r>
            <a:r>
              <a:rPr lang="en-GB" dirty="0"/>
              <a:t> transactions being non </a:t>
            </a:r>
            <a:r>
              <a:rPr lang="en-GB" dirty="0" err="1"/>
              <a:t>fraudulent.If</a:t>
            </a:r>
            <a:r>
              <a:rPr lang="en-GB" dirty="0"/>
              <a:t> we were to continue with this </a:t>
            </a:r>
            <a:r>
              <a:rPr lang="en-GB" dirty="0" err="1"/>
              <a:t>datasetas</a:t>
            </a:r>
            <a:r>
              <a:rPr lang="en-GB" dirty="0"/>
              <a:t> is, without adjusting for this imbalance, </a:t>
            </a:r>
            <a:r>
              <a:rPr lang="en-GB" dirty="0" err="1"/>
              <a:t>werun</a:t>
            </a:r>
            <a:r>
              <a:rPr lang="en-GB" dirty="0"/>
              <a:t> the risk of overfitting with our </a:t>
            </a:r>
            <a:r>
              <a:rPr lang="en-GB" dirty="0" err="1"/>
              <a:t>algorithms.Since</a:t>
            </a:r>
            <a:r>
              <a:rPr lang="en-GB" dirty="0"/>
              <a:t> the assumption will likely be made that </a:t>
            </a:r>
            <a:r>
              <a:rPr lang="en-GB" dirty="0" err="1"/>
              <a:t>mosttransactions</a:t>
            </a:r>
            <a:r>
              <a:rPr lang="en-GB" dirty="0"/>
              <a:t> are not fraudulent, we are looking for </a:t>
            </a:r>
            <a:r>
              <a:rPr lang="en-GB" dirty="0" err="1"/>
              <a:t>amodel</a:t>
            </a:r>
            <a:r>
              <a:rPr lang="en-GB" dirty="0"/>
              <a:t> that will detect patterns rather than assume </a:t>
            </a:r>
            <a:r>
              <a:rPr lang="en-GB" dirty="0" err="1"/>
              <a:t>outcomes,so</a:t>
            </a:r>
            <a:r>
              <a:rPr lang="en-GB" dirty="0"/>
              <a:t> we want to account for this imbalance </a:t>
            </a:r>
            <a:r>
              <a:rPr lang="en-GB" dirty="0" err="1"/>
              <a:t>beforecontinuing</a:t>
            </a:r>
            <a:r>
              <a:rPr lang="en-GB" dirty="0"/>
              <a:t> on with our analysis.</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14</a:t>
            </a:fld>
            <a:endParaRPr lang="en-US"/>
          </a:p>
        </p:txBody>
      </p:sp>
    </p:spTree>
    <p:extLst>
      <p:ext uri="{BB962C8B-B14F-4D97-AF65-F5344CB8AC3E}">
        <p14:creationId xmlns:p14="http://schemas.microsoft.com/office/powerpoint/2010/main" val="2930519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create the Balance training set to be </a:t>
            </a:r>
            <a:r>
              <a:rPr lang="en-GB" dirty="0" err="1"/>
              <a:t>used,first</a:t>
            </a:r>
            <a:r>
              <a:rPr lang="en-GB" dirty="0"/>
              <a:t>, we can count the number of fraudulent </a:t>
            </a:r>
            <a:r>
              <a:rPr lang="en-GB" dirty="0" err="1"/>
              <a:t>transactionsthat</a:t>
            </a:r>
            <a:r>
              <a:rPr lang="en-GB" dirty="0"/>
              <a:t> exist in the original data </a:t>
            </a:r>
            <a:r>
              <a:rPr lang="en-GB" dirty="0" err="1"/>
              <a:t>set.By</a:t>
            </a:r>
            <a:r>
              <a:rPr lang="en-GB" dirty="0"/>
              <a:t> randomly selecting the same number of non </a:t>
            </a:r>
            <a:r>
              <a:rPr lang="en-GB" dirty="0" err="1"/>
              <a:t>fraudulenttransactions</a:t>
            </a:r>
            <a:r>
              <a:rPr lang="en-GB" dirty="0"/>
              <a:t> from the data set, we will end </a:t>
            </a:r>
            <a:r>
              <a:rPr lang="en-GB" dirty="0" err="1"/>
              <a:t>upwith</a:t>
            </a:r>
            <a:r>
              <a:rPr lang="en-GB" dirty="0"/>
              <a:t> a 50 50 mixture of transactions.</a:t>
            </a:r>
          </a:p>
          <a:p>
            <a:r>
              <a:rPr lang="en-GB" dirty="0"/>
              <a:t>We want to then concatenate the two </a:t>
            </a:r>
            <a:r>
              <a:rPr lang="en-GB" dirty="0" err="1"/>
              <a:t>listsand</a:t>
            </a:r>
            <a:r>
              <a:rPr lang="en-GB" dirty="0"/>
              <a:t> shuffle to randomize the class </a:t>
            </a:r>
            <a:r>
              <a:rPr lang="en-GB" dirty="0" err="1"/>
              <a:t>type.Since</a:t>
            </a:r>
            <a:r>
              <a:rPr lang="en-GB" dirty="0"/>
              <a:t> we have 435 fraudulent transactions in </a:t>
            </a:r>
            <a:r>
              <a:rPr lang="en-GB" dirty="0" err="1"/>
              <a:t>ourlist</a:t>
            </a:r>
            <a:r>
              <a:rPr lang="en-GB" dirty="0"/>
              <a:t> and thus have selected the same </a:t>
            </a:r>
            <a:r>
              <a:rPr lang="en-GB" dirty="0" err="1"/>
              <a:t>numberof</a:t>
            </a:r>
            <a:r>
              <a:rPr lang="en-GB" dirty="0"/>
              <a:t> non fraudulent transactions, our new data </a:t>
            </a:r>
            <a:r>
              <a:rPr lang="en-GB" dirty="0" err="1"/>
              <a:t>setwill</a:t>
            </a:r>
            <a:r>
              <a:rPr lang="en-GB" dirty="0"/>
              <a:t> contain 870 total transactions.</a:t>
            </a:r>
          </a:p>
          <a:p>
            <a:r>
              <a:rPr lang="en-GB" dirty="0"/>
              <a:t>By visualizing the class distribution in the original dataset compared to the newly created subsample, we </a:t>
            </a:r>
            <a:r>
              <a:rPr lang="en-GB" dirty="0" err="1"/>
              <a:t>caneasily</a:t>
            </a:r>
            <a:r>
              <a:rPr lang="en-GB" dirty="0"/>
              <a:t> see how much more balanced it has become.</a:t>
            </a:r>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15</a:t>
            </a:fld>
            <a:endParaRPr lang="en-US"/>
          </a:p>
        </p:txBody>
      </p:sp>
    </p:spTree>
    <p:extLst>
      <p:ext uri="{BB962C8B-B14F-4D97-AF65-F5344CB8AC3E}">
        <p14:creationId xmlns:p14="http://schemas.microsoft.com/office/powerpoint/2010/main" val="2022057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know through our initial discovery that </a:t>
            </a:r>
            <a:r>
              <a:rPr lang="en-GB" dirty="0" err="1"/>
              <a:t>ouranonymous</a:t>
            </a:r>
            <a:r>
              <a:rPr lang="en-GB" dirty="0"/>
              <a:t> columns have already been scaled for </a:t>
            </a:r>
            <a:r>
              <a:rPr lang="en-GB" dirty="0" err="1"/>
              <a:t>us.Before</a:t>
            </a:r>
            <a:r>
              <a:rPr lang="en-GB" dirty="0"/>
              <a:t> moving on into our full analysis </a:t>
            </a:r>
            <a:r>
              <a:rPr lang="en-GB" dirty="0" err="1"/>
              <a:t>ofour</a:t>
            </a:r>
            <a:r>
              <a:rPr lang="en-GB" dirty="0"/>
              <a:t> dataset, we will need to scale </a:t>
            </a:r>
            <a:r>
              <a:rPr lang="en-GB" dirty="0" err="1"/>
              <a:t>ourtime</a:t>
            </a:r>
            <a:r>
              <a:rPr lang="en-GB" dirty="0"/>
              <a:t> and amount features as </a:t>
            </a:r>
            <a:r>
              <a:rPr lang="en-GB" dirty="0" err="1"/>
              <a:t>well.Without</a:t>
            </a:r>
            <a:r>
              <a:rPr lang="en-GB" dirty="0"/>
              <a:t> scaling these features, we risk </a:t>
            </a:r>
            <a:r>
              <a:rPr lang="en-GB" dirty="0" err="1"/>
              <a:t>poorperformance</a:t>
            </a:r>
            <a:r>
              <a:rPr lang="en-GB" dirty="0"/>
              <a:t> of our machine learning algorithms.</a:t>
            </a:r>
          </a:p>
          <a:p>
            <a:r>
              <a:rPr lang="en-GB" dirty="0"/>
              <a:t>To standardize these features, we can </a:t>
            </a:r>
            <a:r>
              <a:rPr lang="en-GB" dirty="0" err="1"/>
              <a:t>usethe</a:t>
            </a:r>
            <a:r>
              <a:rPr lang="en-GB" dirty="0"/>
              <a:t> standard scalar function from </a:t>
            </a:r>
            <a:r>
              <a:rPr lang="en-GB" dirty="0" err="1"/>
              <a:t>Fklearn.Using</a:t>
            </a:r>
            <a:r>
              <a:rPr lang="en-GB" dirty="0"/>
              <a:t> this tool transforms the data such </a:t>
            </a:r>
            <a:r>
              <a:rPr lang="en-GB" dirty="0" err="1"/>
              <a:t>thatits</a:t>
            </a:r>
            <a:r>
              <a:rPr lang="en-GB" dirty="0"/>
              <a:t> distribution will have a mean value </a:t>
            </a:r>
            <a:r>
              <a:rPr lang="en-GB" dirty="0" err="1"/>
              <a:t>ofzero</a:t>
            </a:r>
            <a:r>
              <a:rPr lang="en-GB" dirty="0"/>
              <a:t> and a standard deviation of one.</a:t>
            </a:r>
          </a:p>
          <a:p>
            <a:r>
              <a:rPr lang="en-GB" dirty="0"/>
              <a:t>This allows our features to have a common scale </a:t>
            </a:r>
            <a:r>
              <a:rPr lang="en-GB" dirty="0" err="1"/>
              <a:t>forus</a:t>
            </a:r>
            <a:r>
              <a:rPr lang="en-GB" dirty="0"/>
              <a:t> to be able to build our machine learning algorithm.</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16</a:t>
            </a:fld>
            <a:endParaRPr lang="en-US"/>
          </a:p>
        </p:txBody>
      </p:sp>
    </p:spTree>
    <p:extLst>
      <p:ext uri="{BB962C8B-B14F-4D97-AF65-F5344CB8AC3E}">
        <p14:creationId xmlns:p14="http://schemas.microsoft.com/office/powerpoint/2010/main" val="2618819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important step to </a:t>
            </a:r>
            <a:r>
              <a:rPr lang="en-GB" dirty="0" err="1"/>
              <a:t>analyzing</a:t>
            </a:r>
            <a:r>
              <a:rPr lang="en-GB" dirty="0"/>
              <a:t> data is to </a:t>
            </a:r>
            <a:r>
              <a:rPr lang="en-GB" dirty="0" err="1"/>
              <a:t>identifyand</a:t>
            </a:r>
            <a:r>
              <a:rPr lang="en-GB" dirty="0"/>
              <a:t> work with any outliers that may </a:t>
            </a:r>
            <a:r>
              <a:rPr lang="en-GB" dirty="0" err="1"/>
              <a:t>exist.The</a:t>
            </a:r>
            <a:r>
              <a:rPr lang="en-GB" dirty="0"/>
              <a:t> way you deal with outliers can </a:t>
            </a:r>
            <a:r>
              <a:rPr lang="en-GB" dirty="0" err="1"/>
              <a:t>havea</a:t>
            </a:r>
            <a:r>
              <a:rPr lang="en-GB" dirty="0"/>
              <a:t> significant effect on your data and </a:t>
            </a:r>
            <a:r>
              <a:rPr lang="en-GB" dirty="0" err="1"/>
              <a:t>ultimatelythe</a:t>
            </a:r>
            <a:r>
              <a:rPr lang="en-GB" dirty="0"/>
              <a:t> power of your model's predictions.</a:t>
            </a:r>
          </a:p>
          <a:p>
            <a:r>
              <a:rPr lang="en-GB" dirty="0"/>
              <a:t>We have to be somewhat careful with </a:t>
            </a:r>
            <a:r>
              <a:rPr lang="en-GB" dirty="0" err="1"/>
              <a:t>howwe</a:t>
            </a:r>
            <a:r>
              <a:rPr lang="en-GB" dirty="0"/>
              <a:t> define our thresholds for removing outliers.</a:t>
            </a:r>
          </a:p>
          <a:p>
            <a:r>
              <a:rPr lang="en-GB" dirty="0"/>
              <a:t>A lower threshold will remove more </a:t>
            </a:r>
            <a:r>
              <a:rPr lang="en-GB" dirty="0" err="1"/>
              <a:t>outliers.However</a:t>
            </a:r>
            <a:r>
              <a:rPr lang="en-GB" dirty="0"/>
              <a:t>, perhaps we want to limit those </a:t>
            </a:r>
            <a:r>
              <a:rPr lang="en-GB" dirty="0" err="1"/>
              <a:t>removalsonly</a:t>
            </a:r>
            <a:r>
              <a:rPr lang="en-GB" dirty="0"/>
              <a:t> to extreme outliers in order to </a:t>
            </a:r>
            <a:r>
              <a:rPr lang="en-GB" dirty="0" err="1"/>
              <a:t>retainmost</a:t>
            </a:r>
            <a:r>
              <a:rPr lang="en-GB" dirty="0"/>
              <a:t> of our data, thus limiting the </a:t>
            </a:r>
            <a:r>
              <a:rPr lang="en-GB" dirty="0" err="1"/>
              <a:t>riskto</a:t>
            </a:r>
            <a:r>
              <a:rPr lang="en-GB" dirty="0"/>
              <a:t> our model accuracy in both directions.</a:t>
            </a:r>
          </a:p>
          <a:p>
            <a:r>
              <a:rPr lang="en-GB" dirty="0"/>
              <a:t>A data point is typically considered to be an </a:t>
            </a:r>
            <a:r>
              <a:rPr lang="en-GB" dirty="0" err="1"/>
              <a:t>outlierif</a:t>
            </a:r>
            <a:r>
              <a:rPr lang="en-GB" dirty="0"/>
              <a:t> it lies outside of 1.5 times the IQR.</a:t>
            </a:r>
          </a:p>
          <a:p>
            <a:r>
              <a:rPr lang="en-GB" dirty="0"/>
              <a:t>But with our data set, using </a:t>
            </a:r>
            <a:r>
              <a:rPr lang="en-GB" dirty="0" err="1"/>
              <a:t>thisthreshold</a:t>
            </a:r>
            <a:r>
              <a:rPr lang="en-GB" dirty="0"/>
              <a:t> would significantly reduce our training size.</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17</a:t>
            </a:fld>
            <a:endParaRPr lang="en-US"/>
          </a:p>
        </p:txBody>
      </p:sp>
    </p:spTree>
    <p:extLst>
      <p:ext uri="{BB962C8B-B14F-4D97-AF65-F5344CB8AC3E}">
        <p14:creationId xmlns:p14="http://schemas.microsoft.com/office/powerpoint/2010/main" val="1158125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reason, we will elect to only remove </a:t>
            </a:r>
            <a:r>
              <a:rPr lang="en-GB" dirty="0" err="1"/>
              <a:t>thesepoints</a:t>
            </a:r>
            <a:r>
              <a:rPr lang="en-GB" dirty="0"/>
              <a:t> sitting outside of 2.5 times the IQR for </a:t>
            </a:r>
            <a:r>
              <a:rPr lang="en-GB" dirty="0" err="1"/>
              <a:t>outlierremoval</a:t>
            </a:r>
            <a:r>
              <a:rPr lang="en-GB" dirty="0"/>
              <a:t> of this data set, I chose to look </a:t>
            </a:r>
            <a:r>
              <a:rPr lang="en-GB" dirty="0" err="1"/>
              <a:t>atfeatures</a:t>
            </a:r>
            <a:r>
              <a:rPr lang="en-GB" dirty="0"/>
              <a:t> with a correlation of .5 or more with </a:t>
            </a:r>
            <a:r>
              <a:rPr lang="en-GB" dirty="0" err="1"/>
              <a:t>theclass</a:t>
            </a:r>
            <a:r>
              <a:rPr lang="en-GB" dirty="0"/>
              <a:t> variable, which is fraudulent or not fraudulent.</a:t>
            </a:r>
          </a:p>
          <a:p>
            <a:r>
              <a:rPr lang="en-GB" dirty="0"/>
              <a:t>First, we can visualize the positive </a:t>
            </a:r>
            <a:r>
              <a:rPr lang="en-GB" dirty="0" err="1"/>
              <a:t>andnegative</a:t>
            </a:r>
            <a:r>
              <a:rPr lang="en-GB" dirty="0"/>
              <a:t> correlations with different features before </a:t>
            </a:r>
            <a:r>
              <a:rPr lang="en-GB" dirty="0" err="1"/>
              <a:t>wego</a:t>
            </a:r>
            <a:r>
              <a:rPr lang="en-GB" dirty="0"/>
              <a:t> ahead and actually remove any </a:t>
            </a:r>
            <a:r>
              <a:rPr lang="en-GB" dirty="0" err="1"/>
              <a:t>outliers.We</a:t>
            </a:r>
            <a:r>
              <a:rPr lang="en-GB" dirty="0"/>
              <a:t> calculate our inner cordial range or </a:t>
            </a:r>
            <a:r>
              <a:rPr lang="en-GB" dirty="0" err="1"/>
              <a:t>IQRand</a:t>
            </a:r>
            <a:r>
              <a:rPr lang="en-GB" dirty="0"/>
              <a:t> use box plots to display our </a:t>
            </a:r>
            <a:r>
              <a:rPr lang="en-GB" dirty="0" err="1"/>
              <a:t>data.Box</a:t>
            </a:r>
            <a:r>
              <a:rPr lang="en-GB" dirty="0"/>
              <a:t> plots are a good tool for this </a:t>
            </a:r>
            <a:r>
              <a:rPr lang="en-GB" dirty="0" err="1"/>
              <a:t>becausewe</a:t>
            </a:r>
            <a:r>
              <a:rPr lang="en-GB" dirty="0"/>
              <a:t> can easily see the 25th and 75th </a:t>
            </a:r>
            <a:r>
              <a:rPr lang="en-GB" dirty="0" err="1"/>
              <a:t>percentilesas</a:t>
            </a:r>
            <a:r>
              <a:rPr lang="en-GB" dirty="0"/>
              <a:t> well as identifying any extreme outliers.</a:t>
            </a:r>
          </a:p>
          <a:p>
            <a:r>
              <a:rPr lang="en-GB" dirty="0"/>
              <a:t>By using these specifications, we reduce </a:t>
            </a:r>
            <a:r>
              <a:rPr lang="en-GB" dirty="0" err="1"/>
              <a:t>oursubsample</a:t>
            </a:r>
            <a:r>
              <a:rPr lang="en-GB" dirty="0"/>
              <a:t> from 870 transactions to 612 transactions.</a:t>
            </a:r>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18</a:t>
            </a:fld>
            <a:endParaRPr lang="en-US"/>
          </a:p>
        </p:txBody>
      </p:sp>
    </p:spTree>
    <p:extLst>
      <p:ext uri="{BB962C8B-B14F-4D97-AF65-F5344CB8AC3E}">
        <p14:creationId xmlns:p14="http://schemas.microsoft.com/office/powerpoint/2010/main" val="361787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we are not able to visualize </a:t>
            </a:r>
            <a:r>
              <a:rPr lang="en-GB" dirty="0" err="1"/>
              <a:t>ourclasses</a:t>
            </a:r>
            <a:r>
              <a:rPr lang="en-GB" dirty="0"/>
              <a:t> multi dimensionally at this point, we </a:t>
            </a:r>
            <a:r>
              <a:rPr lang="en-GB" dirty="0" err="1"/>
              <a:t>canuse</a:t>
            </a:r>
            <a:r>
              <a:rPr lang="en-GB" dirty="0"/>
              <a:t> a dimensionality reduction method to project </a:t>
            </a:r>
            <a:r>
              <a:rPr lang="en-GB" dirty="0" err="1"/>
              <a:t>higherdimensional</a:t>
            </a:r>
            <a:r>
              <a:rPr lang="en-GB" dirty="0"/>
              <a:t> distributions into lower dimensional visualizations.</a:t>
            </a:r>
          </a:p>
          <a:p>
            <a:r>
              <a:rPr lang="en-GB" dirty="0"/>
              <a:t>The </a:t>
            </a:r>
            <a:r>
              <a:rPr lang="en-GB" dirty="0" err="1"/>
              <a:t>Tdistributed</a:t>
            </a:r>
            <a:r>
              <a:rPr lang="en-GB" dirty="0"/>
              <a:t> Stochastic </a:t>
            </a:r>
            <a:r>
              <a:rPr lang="en-GB" dirty="0" err="1"/>
              <a:t>Neighbor</a:t>
            </a:r>
            <a:r>
              <a:rPr lang="en-GB" dirty="0"/>
              <a:t> Embedding, or </a:t>
            </a:r>
            <a:r>
              <a:rPr lang="en-GB" dirty="0" err="1"/>
              <a:t>tSNE</a:t>
            </a:r>
            <a:r>
              <a:rPr lang="en-GB" dirty="0"/>
              <a:t> algorithm </a:t>
            </a:r>
            <a:r>
              <a:rPr lang="en-GB" dirty="0" err="1"/>
              <a:t>offersa</a:t>
            </a:r>
            <a:r>
              <a:rPr lang="en-GB" dirty="0"/>
              <a:t> way to get a feel for how </a:t>
            </a:r>
            <a:r>
              <a:rPr lang="en-GB" dirty="0" err="1"/>
              <a:t>ourdata</a:t>
            </a:r>
            <a:r>
              <a:rPr lang="en-GB" dirty="0"/>
              <a:t> is arranged in a high dimensional </a:t>
            </a:r>
            <a:r>
              <a:rPr lang="en-GB" dirty="0" err="1"/>
              <a:t>space.This</a:t>
            </a:r>
            <a:r>
              <a:rPr lang="en-GB" dirty="0"/>
              <a:t> algorithm calculates a similarity measure </a:t>
            </a:r>
            <a:r>
              <a:rPr lang="en-GB" dirty="0" err="1"/>
              <a:t>betweenpairs</a:t>
            </a:r>
            <a:r>
              <a:rPr lang="en-GB" dirty="0"/>
              <a:t> of instances in the high </a:t>
            </a:r>
            <a:r>
              <a:rPr lang="en-GB" dirty="0" err="1"/>
              <a:t>dimensionaland</a:t>
            </a:r>
            <a:r>
              <a:rPr lang="en-GB" dirty="0"/>
              <a:t> low dimensional spaces, and then </a:t>
            </a:r>
            <a:r>
              <a:rPr lang="en-GB" dirty="0" err="1"/>
              <a:t>attemptsto</a:t>
            </a:r>
            <a:r>
              <a:rPr lang="en-GB" dirty="0"/>
              <a:t> optimize the two measures by </a:t>
            </a:r>
            <a:r>
              <a:rPr lang="en-GB" dirty="0" err="1"/>
              <a:t>quantifyingthe</a:t>
            </a:r>
            <a:r>
              <a:rPr lang="en-GB" dirty="0"/>
              <a:t> error between predicted and expected values.</a:t>
            </a:r>
          </a:p>
          <a:p>
            <a:r>
              <a:rPr lang="en-GB" dirty="0"/>
              <a:t>TS and E can do a </a:t>
            </a:r>
            <a:r>
              <a:rPr lang="en-GB" dirty="0" err="1"/>
              <a:t>goodjob</a:t>
            </a:r>
            <a:r>
              <a:rPr lang="en-GB" dirty="0"/>
              <a:t> of clustering the transactions that </a:t>
            </a:r>
            <a:r>
              <a:rPr lang="en-GB" dirty="0" err="1"/>
              <a:t>werefraudulent</a:t>
            </a:r>
            <a:r>
              <a:rPr lang="en-GB" dirty="0"/>
              <a:t> and </a:t>
            </a:r>
            <a:r>
              <a:rPr lang="en-GB" dirty="0" err="1"/>
              <a:t>nonfriendly</a:t>
            </a:r>
            <a:r>
              <a:rPr lang="en-GB" dirty="0"/>
              <a:t> in our data </a:t>
            </a:r>
            <a:r>
              <a:rPr lang="en-GB" dirty="0" err="1"/>
              <a:t>set.By</a:t>
            </a:r>
            <a:r>
              <a:rPr lang="en-GB" dirty="0"/>
              <a:t> using TS and E and showing our </a:t>
            </a:r>
            <a:r>
              <a:rPr lang="en-GB" dirty="0" err="1"/>
              <a:t>dataon</a:t>
            </a:r>
            <a:r>
              <a:rPr lang="en-GB" dirty="0"/>
              <a:t> a two dimensional space, we can here </a:t>
            </a:r>
            <a:r>
              <a:rPr lang="en-GB" dirty="0" err="1"/>
              <a:t>seea</a:t>
            </a:r>
            <a:r>
              <a:rPr lang="en-GB" dirty="0"/>
              <a:t> scatter plot of the resulting clusters.</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19</a:t>
            </a:fld>
            <a:endParaRPr lang="en-US"/>
          </a:p>
        </p:txBody>
      </p:sp>
    </p:spTree>
    <p:extLst>
      <p:ext uri="{BB962C8B-B14F-4D97-AF65-F5344CB8AC3E}">
        <p14:creationId xmlns:p14="http://schemas.microsoft.com/office/powerpoint/2010/main" val="329984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Beginning with Exploratory data analysis, I will use machine learning algorithms to understand and work through these data. By exploring the data set and understanding trends, I will build and train a model to predict which transactions are fraudulent, ultimately aiming to test and select the most accurate model for this set of data.</a:t>
            </a:r>
            <a:endParaRPr lang="en-US" dirty="0"/>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2</a:t>
            </a:fld>
            <a:endParaRPr lang="en-US"/>
          </a:p>
        </p:txBody>
      </p:sp>
    </p:spTree>
    <p:extLst>
      <p:ext uri="{BB962C8B-B14F-4D97-AF65-F5344CB8AC3E}">
        <p14:creationId xmlns:p14="http://schemas.microsoft.com/office/powerpoint/2010/main" val="4066446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have prepared and cleaned our dataset so that it is workable, we need </a:t>
            </a:r>
            <a:r>
              <a:rPr lang="en-GB" dirty="0" err="1"/>
              <a:t>toproceed</a:t>
            </a:r>
            <a:r>
              <a:rPr lang="en-GB" dirty="0"/>
              <a:t> and train and test our classification </a:t>
            </a:r>
            <a:r>
              <a:rPr lang="en-GB" dirty="0" err="1"/>
              <a:t>algorithms.Before</a:t>
            </a:r>
            <a:r>
              <a:rPr lang="en-GB" dirty="0"/>
              <a:t> doing so, we first perform an 80 20 train </a:t>
            </a:r>
            <a:r>
              <a:rPr lang="en-GB" dirty="0" err="1"/>
              <a:t>testsplit</a:t>
            </a:r>
            <a:r>
              <a:rPr lang="en-GB" dirty="0"/>
              <a:t> on the data, which splits it into two </a:t>
            </a:r>
            <a:r>
              <a:rPr lang="en-GB" dirty="0" err="1"/>
              <a:t>parts.I</a:t>
            </a:r>
            <a:r>
              <a:rPr lang="en-GB" dirty="0"/>
              <a:t> used the </a:t>
            </a:r>
            <a:r>
              <a:rPr lang="en-GB" dirty="0" err="1"/>
              <a:t>KFold</a:t>
            </a:r>
            <a:r>
              <a:rPr lang="en-GB" dirty="0"/>
              <a:t> cross validation </a:t>
            </a:r>
            <a:r>
              <a:rPr lang="en-GB" dirty="0" err="1"/>
              <a:t>methodfor</a:t>
            </a:r>
            <a:r>
              <a:rPr lang="en-GB" dirty="0"/>
              <a:t> resampling in order to avoid </a:t>
            </a:r>
            <a:r>
              <a:rPr lang="en-GB" dirty="0" err="1"/>
              <a:t>overfittingfor</a:t>
            </a:r>
            <a:r>
              <a:rPr lang="en-GB" dirty="0"/>
              <a:t> a somewhat limited sample.</a:t>
            </a:r>
          </a:p>
          <a:p>
            <a:r>
              <a:rPr lang="en-GB" dirty="0"/>
              <a:t>This method involves shuffling the dataset, splitting </a:t>
            </a:r>
            <a:r>
              <a:rPr lang="en-GB" dirty="0" err="1"/>
              <a:t>itinto</a:t>
            </a:r>
            <a:r>
              <a:rPr lang="en-GB" dirty="0"/>
              <a:t> K groups, working with each individual </a:t>
            </a:r>
            <a:r>
              <a:rPr lang="en-GB" dirty="0" err="1"/>
              <a:t>group,and</a:t>
            </a:r>
            <a:r>
              <a:rPr lang="en-GB" dirty="0"/>
              <a:t> then summarizing the model ability using </a:t>
            </a:r>
            <a:r>
              <a:rPr lang="en-GB" dirty="0" err="1"/>
              <a:t>asample</a:t>
            </a:r>
            <a:r>
              <a:rPr lang="en-GB" dirty="0"/>
              <a:t> of model evaluation scores.</a:t>
            </a:r>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20</a:t>
            </a:fld>
            <a:endParaRPr lang="en-US"/>
          </a:p>
        </p:txBody>
      </p:sp>
    </p:spTree>
    <p:extLst>
      <p:ext uri="{BB962C8B-B14F-4D97-AF65-F5344CB8AC3E}">
        <p14:creationId xmlns:p14="http://schemas.microsoft.com/office/powerpoint/2010/main" val="3142784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can look at the different </a:t>
            </a:r>
            <a:r>
              <a:rPr lang="en-GB" dirty="0" err="1"/>
              <a:t>classificationalgorithms</a:t>
            </a:r>
            <a:r>
              <a:rPr lang="en-GB" dirty="0"/>
              <a:t> that are available to us and </a:t>
            </a:r>
            <a:r>
              <a:rPr lang="en-GB" dirty="0" err="1"/>
              <a:t>howthey</a:t>
            </a:r>
            <a:r>
              <a:rPr lang="en-GB" dirty="0"/>
              <a:t> might perform for our current </a:t>
            </a:r>
            <a:r>
              <a:rPr lang="en-GB" dirty="0" err="1"/>
              <a:t>data.By</a:t>
            </a:r>
            <a:r>
              <a:rPr lang="en-GB" dirty="0"/>
              <a:t> comparing several algorithms and visualizing their performance </a:t>
            </a:r>
            <a:r>
              <a:rPr lang="en-GB" dirty="0" err="1"/>
              <a:t>ata</a:t>
            </a:r>
            <a:r>
              <a:rPr lang="en-GB" dirty="0"/>
              <a:t> glance, we can make an educated decision </a:t>
            </a:r>
            <a:r>
              <a:rPr lang="en-GB" dirty="0" err="1"/>
              <a:t>aboutwhich</a:t>
            </a:r>
            <a:r>
              <a:rPr lang="en-GB" dirty="0"/>
              <a:t> one to use for our model.</a:t>
            </a:r>
          </a:p>
          <a:p>
            <a:r>
              <a:rPr lang="en-GB" dirty="0"/>
              <a:t>I compared a handful of commonly </a:t>
            </a:r>
            <a:r>
              <a:rPr lang="en-GB" dirty="0" err="1"/>
              <a:t>usedclassification</a:t>
            </a:r>
            <a:r>
              <a:rPr lang="en-GB" dirty="0"/>
              <a:t> algorithms side by side logistic </a:t>
            </a:r>
            <a:r>
              <a:rPr lang="en-GB" dirty="0" err="1"/>
              <a:t>regression,linear</a:t>
            </a:r>
            <a:r>
              <a:rPr lang="en-GB" dirty="0"/>
              <a:t> discriminant analysis, knees, </a:t>
            </a:r>
            <a:r>
              <a:rPr lang="en-GB" dirty="0" err="1"/>
              <a:t>neighbors</a:t>
            </a:r>
            <a:r>
              <a:rPr lang="en-GB" dirty="0"/>
              <a:t>, classification </a:t>
            </a:r>
            <a:r>
              <a:rPr lang="en-GB" dirty="0" err="1"/>
              <a:t>trees,support</a:t>
            </a:r>
            <a:r>
              <a:rPr lang="en-GB" dirty="0"/>
              <a:t>, vector, and random forests.</a:t>
            </a:r>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21</a:t>
            </a:fld>
            <a:endParaRPr lang="en-US"/>
          </a:p>
        </p:txBody>
      </p:sp>
    </p:spTree>
    <p:extLst>
      <p:ext uri="{BB962C8B-B14F-4D97-AF65-F5344CB8AC3E}">
        <p14:creationId xmlns:p14="http://schemas.microsoft.com/office/powerpoint/2010/main" val="846525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see that several of the compared </a:t>
            </a:r>
            <a:r>
              <a:rPr lang="en-GB" dirty="0" err="1"/>
              <a:t>algorithmsshow</a:t>
            </a:r>
            <a:r>
              <a:rPr lang="en-GB" dirty="0"/>
              <a:t> similar results, but a few outperform the </a:t>
            </a:r>
            <a:r>
              <a:rPr lang="en-GB" dirty="0" err="1"/>
              <a:t>rest.Namely</a:t>
            </a:r>
            <a:r>
              <a:rPr lang="en-GB" dirty="0"/>
              <a:t> logistic regression algorithm, looks to be </a:t>
            </a:r>
            <a:r>
              <a:rPr lang="en-GB" dirty="0" err="1"/>
              <a:t>moreaccurate</a:t>
            </a:r>
            <a:r>
              <a:rPr lang="en-GB" dirty="0"/>
              <a:t> than the alternative classifiers for our data</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22</a:t>
            </a:fld>
            <a:endParaRPr lang="en-US"/>
          </a:p>
        </p:txBody>
      </p:sp>
    </p:spTree>
    <p:extLst>
      <p:ext uri="{BB962C8B-B14F-4D97-AF65-F5344CB8AC3E}">
        <p14:creationId xmlns:p14="http://schemas.microsoft.com/office/powerpoint/2010/main" val="2193072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take a look at performance </a:t>
            </a:r>
            <a:r>
              <a:rPr lang="en-GB" dirty="0" err="1"/>
              <a:t>ratherthan</a:t>
            </a:r>
            <a:r>
              <a:rPr lang="en-GB" dirty="0"/>
              <a:t> using metrics of </a:t>
            </a:r>
            <a:r>
              <a:rPr lang="en-GB" dirty="0" err="1"/>
              <a:t>accuracy.Instead</a:t>
            </a:r>
            <a:r>
              <a:rPr lang="en-GB" dirty="0"/>
              <a:t>, we are going to use </a:t>
            </a:r>
            <a:r>
              <a:rPr lang="en-GB" dirty="0" err="1"/>
              <a:t>themeasure</a:t>
            </a:r>
            <a:r>
              <a:rPr lang="en-GB" dirty="0"/>
              <a:t> of receiver operating characteristics area </a:t>
            </a:r>
            <a:r>
              <a:rPr lang="en-GB" dirty="0" err="1"/>
              <a:t>underthe</a:t>
            </a:r>
            <a:r>
              <a:rPr lang="en-GB" dirty="0"/>
              <a:t> curve, or </a:t>
            </a:r>
            <a:r>
              <a:rPr lang="en-GB" dirty="0" err="1"/>
              <a:t>Rlcauc</a:t>
            </a:r>
            <a:r>
              <a:rPr lang="en-GB" dirty="0"/>
              <a:t> performance.</a:t>
            </a:r>
          </a:p>
          <a:p>
            <a:r>
              <a:rPr lang="en-GB" dirty="0"/>
              <a:t>The RLC AUC is a very useful </a:t>
            </a:r>
            <a:r>
              <a:rPr lang="en-GB" dirty="0" err="1"/>
              <a:t>metricfor</a:t>
            </a:r>
            <a:r>
              <a:rPr lang="en-GB" dirty="0"/>
              <a:t> checking performance of the classification models, </a:t>
            </a:r>
            <a:r>
              <a:rPr lang="en-GB" dirty="0" err="1"/>
              <a:t>whichis</a:t>
            </a:r>
            <a:r>
              <a:rPr lang="en-GB" dirty="0"/>
              <a:t> what we're going to be building.</a:t>
            </a:r>
          </a:p>
          <a:p>
            <a:r>
              <a:rPr lang="en-GB" dirty="0"/>
              <a:t>The Roc is a probability curve, while </a:t>
            </a:r>
            <a:r>
              <a:rPr lang="en-GB" dirty="0" err="1"/>
              <a:t>theAUC</a:t>
            </a:r>
            <a:r>
              <a:rPr lang="en-GB" dirty="0"/>
              <a:t> represents the degree or measure of </a:t>
            </a:r>
            <a:r>
              <a:rPr lang="en-GB" dirty="0" err="1"/>
              <a:t>separability</a:t>
            </a:r>
            <a:r>
              <a:rPr lang="en-GB" dirty="0"/>
              <a:t>.</a:t>
            </a:r>
          </a:p>
          <a:p>
            <a:r>
              <a:rPr lang="en-GB" dirty="0"/>
              <a:t>Ultimately, this method of measurement gives us </a:t>
            </a:r>
            <a:r>
              <a:rPr lang="en-GB" dirty="0" err="1"/>
              <a:t>avalue</a:t>
            </a:r>
            <a:r>
              <a:rPr lang="en-GB" dirty="0"/>
              <a:t> between zero and one, with one </a:t>
            </a:r>
            <a:r>
              <a:rPr lang="en-GB" dirty="0" err="1"/>
              <a:t>beinga</a:t>
            </a:r>
            <a:r>
              <a:rPr lang="en-GB" dirty="0"/>
              <a:t> perfect score and zero being the opposite.</a:t>
            </a:r>
          </a:p>
          <a:p>
            <a:r>
              <a:rPr lang="en-GB" dirty="0"/>
              <a:t>The higher the score, the </a:t>
            </a:r>
            <a:r>
              <a:rPr lang="en-GB" dirty="0" err="1"/>
              <a:t>betterprediction</a:t>
            </a:r>
            <a:r>
              <a:rPr lang="en-GB" dirty="0"/>
              <a:t> ability of the model.</a:t>
            </a:r>
          </a:p>
          <a:p>
            <a:r>
              <a:rPr lang="en-GB" dirty="0"/>
              <a:t>We can even visualize this </a:t>
            </a:r>
            <a:r>
              <a:rPr lang="en-GB" dirty="0" err="1"/>
              <a:t>performanceby</a:t>
            </a:r>
            <a:r>
              <a:rPr lang="en-GB" dirty="0"/>
              <a:t> looking at the AUC </a:t>
            </a:r>
            <a:r>
              <a:rPr lang="en-GB" dirty="0" err="1"/>
              <a:t>curve.A</a:t>
            </a:r>
            <a:r>
              <a:rPr lang="en-GB" dirty="0"/>
              <a:t> confusion matrix is nota meaningful check for </a:t>
            </a:r>
            <a:r>
              <a:rPr lang="en-GB" dirty="0" err="1"/>
              <a:t>accuracy.For</a:t>
            </a:r>
            <a:r>
              <a:rPr lang="en-GB" dirty="0"/>
              <a:t> this type of data with unbalanced </a:t>
            </a:r>
            <a:r>
              <a:rPr lang="en-GB" dirty="0" err="1"/>
              <a:t>classification,true</a:t>
            </a:r>
            <a:r>
              <a:rPr lang="en-GB" dirty="0"/>
              <a:t> positives mean the rate of correctly </a:t>
            </a:r>
            <a:r>
              <a:rPr lang="en-GB" dirty="0" err="1"/>
              <a:t>classifiedfraud</a:t>
            </a:r>
            <a:r>
              <a:rPr lang="en-GB" dirty="0"/>
              <a:t> transactions, while true negatives are the </a:t>
            </a:r>
            <a:r>
              <a:rPr lang="en-GB" dirty="0" err="1"/>
              <a:t>rateof</a:t>
            </a:r>
            <a:r>
              <a:rPr lang="en-GB" dirty="0"/>
              <a:t> incorrectly classified fraud transactions.</a:t>
            </a:r>
          </a:p>
          <a:p>
            <a:endParaRPr lang="en-GB" dirty="0"/>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23</a:t>
            </a:fld>
            <a:endParaRPr lang="en-US"/>
          </a:p>
        </p:txBody>
      </p:sp>
    </p:spTree>
    <p:extLst>
      <p:ext uri="{BB962C8B-B14F-4D97-AF65-F5344CB8AC3E}">
        <p14:creationId xmlns:p14="http://schemas.microsoft.com/office/powerpoint/2010/main" val="680961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singling out the Roc curve </a:t>
            </a:r>
            <a:r>
              <a:rPr lang="en-GB" dirty="0" err="1"/>
              <a:t>forlogistic</a:t>
            </a:r>
            <a:r>
              <a:rPr lang="en-GB" dirty="0"/>
              <a:t> regression, we can see more </a:t>
            </a:r>
            <a:r>
              <a:rPr lang="en-GB" dirty="0" err="1"/>
              <a:t>clearlyhow</a:t>
            </a:r>
            <a:r>
              <a:rPr lang="en-GB" dirty="0"/>
              <a:t> well it performs for our data. </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24</a:t>
            </a:fld>
            <a:endParaRPr lang="en-US"/>
          </a:p>
        </p:txBody>
      </p:sp>
    </p:spTree>
    <p:extLst>
      <p:ext uri="{BB962C8B-B14F-4D97-AF65-F5344CB8AC3E}">
        <p14:creationId xmlns:p14="http://schemas.microsoft.com/office/powerpoint/2010/main" val="406747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training our model, we </a:t>
            </a:r>
            <a:r>
              <a:rPr lang="en-GB" dirty="0" err="1"/>
              <a:t>thenmake</a:t>
            </a:r>
            <a:r>
              <a:rPr lang="en-GB" dirty="0"/>
              <a:t> predictions using our trained </a:t>
            </a:r>
            <a:r>
              <a:rPr lang="en-GB" dirty="0" err="1"/>
              <a:t>model.Precision</a:t>
            </a:r>
            <a:r>
              <a:rPr lang="en-GB" dirty="0"/>
              <a:t> is equal to the number </a:t>
            </a:r>
            <a:r>
              <a:rPr lang="en-GB" dirty="0" err="1"/>
              <a:t>oftrue</a:t>
            </a:r>
            <a:r>
              <a:rPr lang="en-GB" dirty="0"/>
              <a:t> positives divided by the total </a:t>
            </a:r>
            <a:r>
              <a:rPr lang="en-GB" dirty="0" err="1"/>
              <a:t>numberof</a:t>
            </a:r>
            <a:r>
              <a:rPr lang="en-GB" dirty="0"/>
              <a:t> true positives plus false positives.</a:t>
            </a:r>
          </a:p>
          <a:p>
            <a:r>
              <a:rPr lang="en-GB" dirty="0"/>
              <a:t>Recall is equal to the number of true positives </a:t>
            </a:r>
            <a:r>
              <a:rPr lang="en-GB" dirty="0" err="1"/>
              <a:t>dividedby</a:t>
            </a:r>
            <a:r>
              <a:rPr lang="en-GB" dirty="0"/>
              <a:t> the total of true positives plus false </a:t>
            </a:r>
            <a:r>
              <a:rPr lang="en-GB" dirty="0" err="1"/>
              <a:t>negatives.The</a:t>
            </a:r>
            <a:r>
              <a:rPr lang="en-GB" dirty="0"/>
              <a:t> results using logistic </a:t>
            </a:r>
            <a:r>
              <a:rPr lang="en-GB" dirty="0" err="1"/>
              <a:t>regressionare</a:t>
            </a:r>
            <a:r>
              <a:rPr lang="en-GB" dirty="0"/>
              <a:t> more than acceptable.</a:t>
            </a:r>
          </a:p>
          <a:p>
            <a:r>
              <a:rPr lang="en-GB" dirty="0"/>
              <a:t>The zero class, both transactions without </a:t>
            </a:r>
            <a:r>
              <a:rPr lang="en-GB" dirty="0" err="1"/>
              <a:t>fraudis</a:t>
            </a:r>
            <a:r>
              <a:rPr lang="en-GB" dirty="0"/>
              <a:t> predicted with a 94% precision and99% recall, whereas the one class </a:t>
            </a:r>
            <a:r>
              <a:rPr lang="en-GB" dirty="0" err="1"/>
              <a:t>transactionswhich</a:t>
            </a:r>
            <a:r>
              <a:rPr lang="en-GB" dirty="0"/>
              <a:t> are fraudulent has 97% precision.</a:t>
            </a:r>
          </a:p>
          <a:p>
            <a:r>
              <a:rPr lang="en-GB" dirty="0"/>
              <a:t>This means that only 3% of the </a:t>
            </a:r>
            <a:r>
              <a:rPr lang="en-GB" dirty="0" err="1"/>
              <a:t>transactionswhich</a:t>
            </a:r>
            <a:r>
              <a:rPr lang="en-GB" dirty="0"/>
              <a:t> are fraudulent remain undetected by the system.</a:t>
            </a:r>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25</a:t>
            </a:fld>
            <a:endParaRPr lang="en-US"/>
          </a:p>
        </p:txBody>
      </p:sp>
    </p:spTree>
    <p:extLst>
      <p:ext uri="{BB962C8B-B14F-4D97-AF65-F5344CB8AC3E}">
        <p14:creationId xmlns:p14="http://schemas.microsoft.com/office/powerpoint/2010/main" val="2813931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summary, by exploring, cleaning and </a:t>
            </a:r>
            <a:r>
              <a:rPr lang="en-GB" dirty="0" err="1"/>
              <a:t>preparingour</a:t>
            </a:r>
            <a:r>
              <a:rPr lang="en-GB" dirty="0"/>
              <a:t> data, we were able to </a:t>
            </a:r>
            <a:r>
              <a:rPr lang="en-GB" dirty="0" err="1"/>
              <a:t>uselogistic</a:t>
            </a:r>
            <a:r>
              <a:rPr lang="en-GB" dirty="0"/>
              <a:t> regression to produce an accurate </a:t>
            </a:r>
            <a:r>
              <a:rPr lang="en-GB" dirty="0" err="1"/>
              <a:t>modelfor</a:t>
            </a:r>
            <a:r>
              <a:rPr lang="en-GB" dirty="0"/>
              <a:t> predicting fraudulent credit card </a:t>
            </a:r>
            <a:r>
              <a:rPr lang="en-GB" dirty="0" err="1"/>
              <a:t>transactions.As</a:t>
            </a:r>
            <a:r>
              <a:rPr lang="en-GB" dirty="0"/>
              <a:t> always, this data can further </a:t>
            </a:r>
            <a:r>
              <a:rPr lang="en-GB" dirty="0" err="1"/>
              <a:t>beimproved</a:t>
            </a:r>
            <a:r>
              <a:rPr lang="en-GB" dirty="0"/>
              <a:t> by providing more training data.</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26</a:t>
            </a:fld>
            <a:endParaRPr lang="en-US"/>
          </a:p>
        </p:txBody>
      </p:sp>
    </p:spTree>
    <p:extLst>
      <p:ext uri="{BB962C8B-B14F-4D97-AF65-F5344CB8AC3E}">
        <p14:creationId xmlns:p14="http://schemas.microsoft.com/office/powerpoint/2010/main" val="3675539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data are important to </a:t>
            </a:r>
            <a:r>
              <a:rPr lang="en-GB" dirty="0" err="1"/>
              <a:t>analyze</a:t>
            </a:r>
            <a:r>
              <a:rPr lang="en-GB" dirty="0"/>
              <a:t> as our world becomes increasingly automated and electronic. With credit card fraud on the rise both here </a:t>
            </a:r>
            <a:r>
              <a:rPr lang="en-GB" dirty="0" err="1"/>
              <a:t>inthe</a:t>
            </a:r>
            <a:r>
              <a:rPr lang="en-GB" dirty="0"/>
              <a:t> United States and abroad, we must continue to </a:t>
            </a:r>
            <a:r>
              <a:rPr lang="en-GB" dirty="0" err="1"/>
              <a:t>bediligent</a:t>
            </a:r>
            <a:r>
              <a:rPr lang="en-GB" dirty="0"/>
              <a:t> about finding ways to cut through the falsehoods. The produced model could be immensely useful in today's world of online shopping, where millions of transactions occur daily, many of them fraudulent.</a:t>
            </a:r>
          </a:p>
          <a:p>
            <a:r>
              <a:rPr lang="en-GB" dirty="0"/>
              <a:t>These data are important to </a:t>
            </a:r>
            <a:r>
              <a:rPr lang="en-GB" dirty="0" err="1"/>
              <a:t>analyze</a:t>
            </a:r>
            <a:r>
              <a:rPr lang="en-GB" dirty="0"/>
              <a:t> as our world becomes increasingly automated and electronic. With credit card fraud on the rise both here in the United States and abroad, we must continue to </a:t>
            </a:r>
            <a:r>
              <a:rPr lang="en-GB" dirty="0" err="1"/>
              <a:t>bediligent</a:t>
            </a:r>
            <a:r>
              <a:rPr lang="en-GB" dirty="0"/>
              <a:t> about finding ways to cut through the falsehoods.</a:t>
            </a:r>
          </a:p>
          <a:p>
            <a:r>
              <a:rPr lang="en-GB" dirty="0"/>
              <a:t>The produced model could be immensely useful int </a:t>
            </a:r>
            <a:r>
              <a:rPr lang="en-GB" dirty="0" err="1"/>
              <a:t>oday's</a:t>
            </a:r>
            <a:r>
              <a:rPr lang="en-GB" dirty="0"/>
              <a:t> world of online shopping, where millions of transactions occur daily, many of them fraudulent.</a:t>
            </a:r>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3</a:t>
            </a:fld>
            <a:endParaRPr lang="en-US"/>
          </a:p>
        </p:txBody>
      </p:sp>
    </p:spTree>
    <p:extLst>
      <p:ext uri="{BB962C8B-B14F-4D97-AF65-F5344CB8AC3E}">
        <p14:creationId xmlns:p14="http://schemas.microsoft.com/office/powerpoint/2010/main" val="58617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Visualizing these numbers helps understand just how </a:t>
            </a:r>
            <a:r>
              <a:rPr lang="en-GB" dirty="0" err="1"/>
              <a:t>prevalentthis</a:t>
            </a:r>
            <a:r>
              <a:rPr lang="en-GB" dirty="0"/>
              <a:t> topic is in the modern </a:t>
            </a:r>
            <a:r>
              <a:rPr lang="en-GB" dirty="0" err="1"/>
              <a:t>world.With</a:t>
            </a:r>
            <a:r>
              <a:rPr lang="en-GB" dirty="0"/>
              <a:t> $24.2 billion being lost to credit card fraud </a:t>
            </a:r>
            <a:r>
              <a:rPr lang="en-GB" dirty="0" err="1"/>
              <a:t>worldwidejust</a:t>
            </a:r>
            <a:r>
              <a:rPr lang="en-GB" dirty="0"/>
              <a:t> in the year 2018, and with credit card </a:t>
            </a:r>
            <a:r>
              <a:rPr lang="en-GB" dirty="0" err="1"/>
              <a:t>fraudrising</a:t>
            </a:r>
            <a:r>
              <a:rPr lang="en-GB" dirty="0"/>
              <a:t> by 18% in that same year, the rate </a:t>
            </a:r>
            <a:r>
              <a:rPr lang="en-GB" dirty="0" err="1"/>
              <a:t>ofcredit</a:t>
            </a:r>
            <a:r>
              <a:rPr lang="en-GB" dirty="0"/>
              <a:t> card fraud continues to rise today.</a:t>
            </a:r>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4</a:t>
            </a:fld>
            <a:endParaRPr lang="en-US"/>
          </a:p>
        </p:txBody>
      </p:sp>
    </p:spTree>
    <p:extLst>
      <p:ext uri="{BB962C8B-B14F-4D97-AF65-F5344CB8AC3E}">
        <p14:creationId xmlns:p14="http://schemas.microsoft.com/office/powerpoint/2010/main" val="107473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Credit card fraud occurs when a person uses </a:t>
            </a:r>
            <a:r>
              <a:rPr lang="en-GB" dirty="0" err="1"/>
              <a:t>anotherperson's</a:t>
            </a:r>
            <a:r>
              <a:rPr lang="en-GB" dirty="0"/>
              <a:t> credit card or account to make a </a:t>
            </a:r>
            <a:r>
              <a:rPr lang="en-GB" dirty="0" err="1"/>
              <a:t>transactionwithout</a:t>
            </a:r>
            <a:r>
              <a:rPr lang="en-GB" dirty="0"/>
              <a:t> the proper authorization to do </a:t>
            </a:r>
            <a:r>
              <a:rPr lang="en-GB" dirty="0" err="1"/>
              <a:t>so.In</a:t>
            </a:r>
            <a:r>
              <a:rPr lang="en-GB" dirty="0"/>
              <a:t> addition to making this unauthorized transaction, </a:t>
            </a:r>
            <a:r>
              <a:rPr lang="en-GB" dirty="0" err="1"/>
              <a:t>creditcard</a:t>
            </a:r>
            <a:r>
              <a:rPr lang="en-GB" dirty="0"/>
              <a:t> fraud can lead to information theft </a:t>
            </a:r>
            <a:r>
              <a:rPr lang="en-GB" dirty="0" err="1"/>
              <a:t>andcontinued</a:t>
            </a:r>
            <a:r>
              <a:rPr lang="en-GB" dirty="0"/>
              <a:t> unauthorized use of your accounts.</a:t>
            </a:r>
          </a:p>
          <a:p>
            <a:r>
              <a:rPr lang="en-GB" dirty="0"/>
              <a:t>There are several different types of credit card </a:t>
            </a:r>
            <a:r>
              <a:rPr lang="en-GB" dirty="0" err="1"/>
              <a:t>fraud.A</a:t>
            </a:r>
            <a:r>
              <a:rPr lang="en-GB" dirty="0"/>
              <a:t> stolen card means a </a:t>
            </a:r>
            <a:r>
              <a:rPr lang="en-GB" dirty="0" err="1"/>
              <a:t>personis</a:t>
            </a:r>
            <a:r>
              <a:rPr lang="en-GB" dirty="0"/>
              <a:t> physically using your card </a:t>
            </a:r>
            <a:r>
              <a:rPr lang="en-GB" dirty="0" err="1"/>
              <a:t>account.Takeover</a:t>
            </a:r>
            <a:r>
              <a:rPr lang="en-GB" dirty="0"/>
              <a:t> happens when another </a:t>
            </a:r>
            <a:r>
              <a:rPr lang="en-GB" dirty="0" err="1"/>
              <a:t>personeffectively</a:t>
            </a:r>
            <a:r>
              <a:rPr lang="en-GB" dirty="0"/>
              <a:t> controls your bank </a:t>
            </a:r>
            <a:r>
              <a:rPr lang="en-GB" dirty="0" err="1"/>
              <a:t>account.Counterfeit</a:t>
            </a:r>
            <a:r>
              <a:rPr lang="en-GB" dirty="0"/>
              <a:t> cards can be created by copying a card.</a:t>
            </a:r>
          </a:p>
          <a:p>
            <a:r>
              <a:rPr lang="en-GB" dirty="0"/>
              <a:t>New credit cards can be </a:t>
            </a:r>
            <a:r>
              <a:rPr lang="en-GB" dirty="0" err="1"/>
              <a:t>obtainedby</a:t>
            </a:r>
            <a:r>
              <a:rPr lang="en-GB" dirty="0"/>
              <a:t> falsely using another person's </a:t>
            </a:r>
            <a:r>
              <a:rPr lang="en-GB" dirty="0" err="1"/>
              <a:t>information.And</a:t>
            </a:r>
            <a:r>
              <a:rPr lang="en-GB" dirty="0"/>
              <a:t> finally, in the main focus </a:t>
            </a:r>
            <a:r>
              <a:rPr lang="en-GB" dirty="0" err="1"/>
              <a:t>ofour</a:t>
            </a:r>
            <a:r>
              <a:rPr lang="en-GB" dirty="0"/>
              <a:t> data set is number </a:t>
            </a:r>
            <a:r>
              <a:rPr lang="en-GB" dirty="0" err="1"/>
              <a:t>theft.When</a:t>
            </a:r>
            <a:r>
              <a:rPr lang="en-GB" dirty="0"/>
              <a:t> a credit card does not need to </a:t>
            </a:r>
            <a:r>
              <a:rPr lang="en-GB" dirty="0" err="1"/>
              <a:t>bepresent</a:t>
            </a:r>
            <a:r>
              <a:rPr lang="en-GB" dirty="0"/>
              <a:t>, but the card number is used, this </a:t>
            </a:r>
            <a:r>
              <a:rPr lang="en-GB" dirty="0" err="1"/>
              <a:t>iswhere</a:t>
            </a:r>
            <a:r>
              <a:rPr lang="en-GB" dirty="0"/>
              <a:t> the greatest increase is being seen, as </a:t>
            </a:r>
            <a:r>
              <a:rPr lang="en-GB" dirty="0" err="1"/>
              <a:t>onlineshopping</a:t>
            </a:r>
            <a:r>
              <a:rPr lang="en-GB" dirty="0"/>
              <a:t> presents a large opportunity and a large </a:t>
            </a:r>
            <a:r>
              <a:rPr lang="en-GB" dirty="0" err="1"/>
              <a:t>amountof</a:t>
            </a:r>
            <a:r>
              <a:rPr lang="en-GB" dirty="0"/>
              <a:t> traffic for this to occur.</a:t>
            </a:r>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5</a:t>
            </a:fld>
            <a:endParaRPr lang="en-US"/>
          </a:p>
        </p:txBody>
      </p:sp>
    </p:spTree>
    <p:extLst>
      <p:ext uri="{BB962C8B-B14F-4D97-AF65-F5344CB8AC3E}">
        <p14:creationId xmlns:p14="http://schemas.microsoft.com/office/powerpoint/2010/main" val="1120556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being used here comes from </a:t>
            </a:r>
            <a:r>
              <a:rPr lang="en-GB" dirty="0" err="1"/>
              <a:t>theorganization</a:t>
            </a:r>
            <a:r>
              <a:rPr lang="en-GB" dirty="0"/>
              <a:t> </a:t>
            </a:r>
            <a:r>
              <a:rPr lang="en-GB" dirty="0" err="1"/>
              <a:t>Worldline</a:t>
            </a:r>
            <a:r>
              <a:rPr lang="en-GB" dirty="0"/>
              <a:t> and the Machine Learning Group.</a:t>
            </a:r>
          </a:p>
          <a:p>
            <a:r>
              <a:rPr lang="en-GB" dirty="0"/>
              <a:t>This is a card transaction dataset that consists of a </a:t>
            </a:r>
            <a:r>
              <a:rPr lang="en-GB" dirty="0" err="1"/>
              <a:t>combinationof</a:t>
            </a:r>
            <a:r>
              <a:rPr lang="en-GB" dirty="0"/>
              <a:t> fraudulent and non fraudulent transactions.</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6</a:t>
            </a:fld>
            <a:endParaRPr lang="en-US"/>
          </a:p>
        </p:txBody>
      </p:sp>
    </p:spTree>
    <p:extLst>
      <p:ext uri="{BB962C8B-B14F-4D97-AF65-F5344CB8AC3E}">
        <p14:creationId xmlns:p14="http://schemas.microsoft.com/office/powerpoint/2010/main" val="1470417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take our first look at </a:t>
            </a:r>
            <a:r>
              <a:rPr lang="en-GB" dirty="0" err="1"/>
              <a:t>thedata</a:t>
            </a:r>
            <a:r>
              <a:rPr lang="en-GB" dirty="0"/>
              <a:t>, we find out a few key </a:t>
            </a:r>
            <a:r>
              <a:rPr lang="en-GB" dirty="0" err="1"/>
              <a:t>characteristics.This</a:t>
            </a:r>
            <a:r>
              <a:rPr lang="en-GB" dirty="0"/>
              <a:t> data set contains 284,807 rows </a:t>
            </a:r>
            <a:r>
              <a:rPr lang="en-GB" dirty="0" err="1"/>
              <a:t>ofdata</a:t>
            </a:r>
            <a:r>
              <a:rPr lang="en-GB" dirty="0"/>
              <a:t> and 31 different columns or </a:t>
            </a:r>
            <a:r>
              <a:rPr lang="en-GB" dirty="0" err="1"/>
              <a:t>features.Just</a:t>
            </a:r>
            <a:r>
              <a:rPr lang="en-GB" dirty="0"/>
              <a:t> three of these features will be the focus </a:t>
            </a:r>
            <a:r>
              <a:rPr lang="en-GB" dirty="0" err="1"/>
              <a:t>ofthe</a:t>
            </a:r>
            <a:r>
              <a:rPr lang="en-GB" dirty="0"/>
              <a:t> project, and those are time, amount and class, </a:t>
            </a:r>
            <a:r>
              <a:rPr lang="en-GB" dirty="0" err="1"/>
              <a:t>withclass</a:t>
            </a:r>
            <a:r>
              <a:rPr lang="en-GB" dirty="0"/>
              <a:t> being classification of fraudulent or non fraudulent.</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7</a:t>
            </a:fld>
            <a:endParaRPr lang="en-US"/>
          </a:p>
        </p:txBody>
      </p:sp>
    </p:spTree>
    <p:extLst>
      <p:ext uri="{BB962C8B-B14F-4D97-AF65-F5344CB8AC3E}">
        <p14:creationId xmlns:p14="http://schemas.microsoft.com/office/powerpoint/2010/main" val="390760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Following the initial look at our data, we </a:t>
            </a:r>
            <a:r>
              <a:rPr lang="en-GB" dirty="0" err="1"/>
              <a:t>willcontinue</a:t>
            </a:r>
            <a:r>
              <a:rPr lang="en-GB" dirty="0"/>
              <a:t> on to explore it a bit </a:t>
            </a:r>
            <a:r>
              <a:rPr lang="en-GB" dirty="0" err="1"/>
              <a:t>further.By</a:t>
            </a:r>
            <a:r>
              <a:rPr lang="en-GB" dirty="0"/>
              <a:t> running the head function, we get a </a:t>
            </a:r>
            <a:r>
              <a:rPr lang="en-GB" dirty="0" err="1"/>
              <a:t>glimpseof</a:t>
            </a:r>
            <a:r>
              <a:rPr lang="en-GB" dirty="0"/>
              <a:t> the first several roles of our </a:t>
            </a:r>
            <a:r>
              <a:rPr lang="en-GB" dirty="0" err="1"/>
              <a:t>data.We</a:t>
            </a:r>
            <a:r>
              <a:rPr lang="en-GB" dirty="0"/>
              <a:t> can see that our time, </a:t>
            </a:r>
            <a:r>
              <a:rPr lang="en-GB" dirty="0" err="1"/>
              <a:t>amountand</a:t>
            </a:r>
            <a:r>
              <a:rPr lang="en-GB" dirty="0"/>
              <a:t> class variables are all present.</a:t>
            </a:r>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8</a:t>
            </a:fld>
            <a:endParaRPr lang="en-US"/>
          </a:p>
        </p:txBody>
      </p:sp>
    </p:spTree>
    <p:extLst>
      <p:ext uri="{BB962C8B-B14F-4D97-AF65-F5344CB8AC3E}">
        <p14:creationId xmlns:p14="http://schemas.microsoft.com/office/powerpoint/2010/main" val="329122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then running the describe function, we </a:t>
            </a:r>
            <a:r>
              <a:rPr lang="en-GB" dirty="0" err="1"/>
              <a:t>cantake</a:t>
            </a:r>
            <a:r>
              <a:rPr lang="en-GB" dirty="0"/>
              <a:t> a deeper dive into the </a:t>
            </a:r>
            <a:r>
              <a:rPr lang="en-GB" dirty="0" err="1"/>
              <a:t>datasets.We</a:t>
            </a:r>
            <a:r>
              <a:rPr lang="en-GB" dirty="0"/>
              <a:t> are able to see such </a:t>
            </a:r>
            <a:r>
              <a:rPr lang="en-GB" dirty="0" err="1"/>
              <a:t>descriptivenumbers</a:t>
            </a:r>
            <a:r>
              <a:rPr lang="en-GB" dirty="0"/>
              <a:t> as the mean, minimum and </a:t>
            </a:r>
            <a:r>
              <a:rPr lang="en-GB" dirty="0" err="1"/>
              <a:t>maximumvalues</a:t>
            </a:r>
            <a:r>
              <a:rPr lang="en-GB" dirty="0"/>
              <a:t> for our time and amount </a:t>
            </a:r>
            <a:r>
              <a:rPr lang="en-GB" dirty="0" err="1"/>
              <a:t>variables.Our</a:t>
            </a:r>
            <a:r>
              <a:rPr lang="en-GB" dirty="0"/>
              <a:t> time variable is recorded in </a:t>
            </a:r>
            <a:r>
              <a:rPr lang="en-GB" dirty="0" err="1"/>
              <a:t>thenumber</a:t>
            </a:r>
            <a:r>
              <a:rPr lang="en-GB" dirty="0"/>
              <a:t> of seconds passed since the </a:t>
            </a:r>
            <a:r>
              <a:rPr lang="en-GB" dirty="0" err="1"/>
              <a:t>veryfirst</a:t>
            </a:r>
            <a:r>
              <a:rPr lang="en-GB" dirty="0"/>
              <a:t> transaction in the data set.</a:t>
            </a:r>
          </a:p>
          <a:p>
            <a:endParaRPr lang="en-US" dirty="0"/>
          </a:p>
        </p:txBody>
      </p:sp>
      <p:sp>
        <p:nvSpPr>
          <p:cNvPr id="4" name="Slide Number Placeholder 3"/>
          <p:cNvSpPr>
            <a:spLocks noGrp="1"/>
          </p:cNvSpPr>
          <p:nvPr>
            <p:ph type="sldNum" sz="quarter" idx="10"/>
          </p:nvPr>
        </p:nvSpPr>
        <p:spPr/>
        <p:txBody>
          <a:bodyPr/>
          <a:lstStyle/>
          <a:p>
            <a:fld id="{43F25907-AC89-4251-A694-4B1F231BCA89}" type="slidenum">
              <a:rPr lang="en-US" smtClean="0"/>
              <a:t>9</a:t>
            </a:fld>
            <a:endParaRPr lang="en-US"/>
          </a:p>
        </p:txBody>
      </p:sp>
    </p:spTree>
    <p:extLst>
      <p:ext uri="{BB962C8B-B14F-4D97-AF65-F5344CB8AC3E}">
        <p14:creationId xmlns:p14="http://schemas.microsoft.com/office/powerpoint/2010/main" val="2383276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7B8CF1-DB86-43DF-858A-AAC2CE1344E4}" type="datetimeFigureOut">
              <a:rPr lang="en-US" smtClean="0"/>
              <a:t>11/11/22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82986014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A7B8CF1-DB86-43DF-858A-AAC2CE1344E4}" type="datetimeFigureOut">
              <a:rPr lang="en-US" smtClean="0"/>
              <a:t>11/11/22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116038098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7B8CF1-DB86-43DF-858A-AAC2CE1344E4}" type="datetimeFigureOut">
              <a:rPr lang="en-US" smtClean="0"/>
              <a:t>11/11/22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18219546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7B8CF1-DB86-43DF-858A-AAC2CE1344E4}" type="datetimeFigureOut">
              <a:rPr lang="en-US" smtClean="0"/>
              <a:t>11/11/22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3572B-46EF-4E88-B3D5-D4F3EE80C94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7181249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7B8CF1-DB86-43DF-858A-AAC2CE1344E4}" type="datetimeFigureOut">
              <a:rPr lang="en-US" smtClean="0"/>
              <a:t>11/11/22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38390544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7B8CF1-DB86-43DF-858A-AAC2CE1344E4}" type="datetimeFigureOut">
              <a:rPr lang="en-US" smtClean="0"/>
              <a:t>11/11/22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396001404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7B8CF1-DB86-43DF-858A-AAC2CE1344E4}" type="datetimeFigureOut">
              <a:rPr lang="en-US" smtClean="0"/>
              <a:t>11/11/22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95453323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B8CF1-DB86-43DF-858A-AAC2CE1344E4}" type="datetimeFigureOut">
              <a:rPr lang="en-US" smtClean="0"/>
              <a:t>11/11/22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771911953"/>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B8CF1-DB86-43DF-858A-AAC2CE1344E4}" type="datetimeFigureOut">
              <a:rPr lang="en-US" smtClean="0"/>
              <a:t>11/11/22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203691611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A7B8CF1-DB86-43DF-858A-AAC2CE1344E4}" type="datetimeFigureOut">
              <a:rPr lang="en-US" smtClean="0"/>
              <a:t>11/11/22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36976965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7B8CF1-DB86-43DF-858A-AAC2CE1344E4}" type="datetimeFigureOut">
              <a:rPr lang="en-US" smtClean="0"/>
              <a:t>11/11/22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381809877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7B8CF1-DB86-43DF-858A-AAC2CE1344E4}" type="datetimeFigureOut">
              <a:rPr lang="en-US" smtClean="0"/>
              <a:t>11/11/22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378382561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7B8CF1-DB86-43DF-858A-AAC2CE1344E4}" type="datetimeFigureOut">
              <a:rPr lang="en-US" smtClean="0"/>
              <a:t>11/11/22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55388902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A7B8CF1-DB86-43DF-858A-AAC2CE1344E4}" type="datetimeFigureOut">
              <a:rPr lang="en-US" smtClean="0"/>
              <a:t>11/11/22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312402350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A7B8CF1-DB86-43DF-858A-AAC2CE1344E4}" type="datetimeFigureOut">
              <a:rPr lang="en-US" smtClean="0"/>
              <a:t>11/11/22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323824945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A7B8CF1-DB86-43DF-858A-AAC2CE1344E4}" type="datetimeFigureOut">
              <a:rPr lang="en-US" smtClean="0"/>
              <a:t>11/11/22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181793754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A7B8CF1-DB86-43DF-858A-AAC2CE1344E4}" type="datetimeFigureOut">
              <a:rPr lang="en-US" smtClean="0"/>
              <a:t>11/11/22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3572B-46EF-4E88-B3D5-D4F3EE80C941}" type="slidenum">
              <a:rPr lang="en-US" smtClean="0"/>
              <a:t>‹#›</a:t>
            </a:fld>
            <a:endParaRPr lang="en-US"/>
          </a:p>
        </p:txBody>
      </p:sp>
    </p:spTree>
    <p:extLst>
      <p:ext uri="{BB962C8B-B14F-4D97-AF65-F5344CB8AC3E}">
        <p14:creationId xmlns:p14="http://schemas.microsoft.com/office/powerpoint/2010/main" val="413722683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7B8CF1-DB86-43DF-858A-AAC2CE1344E4}" type="datetimeFigureOut">
              <a:rPr lang="en-US" smtClean="0"/>
              <a:t>11/11/22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F63572B-46EF-4E88-B3D5-D4F3EE80C941}" type="slidenum">
              <a:rPr lang="en-US" smtClean="0"/>
              <a:t>‹#›</a:t>
            </a:fld>
            <a:endParaRPr lang="en-US"/>
          </a:p>
        </p:txBody>
      </p:sp>
    </p:spTree>
    <p:extLst>
      <p:ext uri="{BB962C8B-B14F-4D97-AF65-F5344CB8AC3E}">
        <p14:creationId xmlns:p14="http://schemas.microsoft.com/office/powerpoint/2010/main" val="67349937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ransition spd="slow">
    <p:push dir="u"/>
  </p:transition>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7.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7.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13.jp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7.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14.jp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7.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15.jp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7.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16.jp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7.png"/><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image" Target="../media/image17.jp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7.png"/><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image" Target="../media/image18.jp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7.png"/><Relationship Id="rId2" Type="http://schemas.microsoft.com/office/2007/relationships/media" Target="../media/media16.m4a"/><Relationship Id="rId1" Type="http://schemas.openxmlformats.org/officeDocument/2006/relationships/tags" Target="../tags/tag16.xml"/><Relationship Id="rId6" Type="http://schemas.openxmlformats.org/officeDocument/2006/relationships/image" Target="../media/image19.jp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7.png"/><Relationship Id="rId2" Type="http://schemas.microsoft.com/office/2007/relationships/media" Target="../media/media17.m4a"/><Relationship Id="rId1" Type="http://schemas.openxmlformats.org/officeDocument/2006/relationships/tags" Target="../tags/tag17.xml"/><Relationship Id="rId6" Type="http://schemas.openxmlformats.org/officeDocument/2006/relationships/image" Target="../media/image20.jp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7.png"/><Relationship Id="rId2" Type="http://schemas.microsoft.com/office/2007/relationships/media" Target="../media/media18.m4a"/><Relationship Id="rId1" Type="http://schemas.openxmlformats.org/officeDocument/2006/relationships/tags" Target="../tags/tag18.xml"/><Relationship Id="rId6" Type="http://schemas.openxmlformats.org/officeDocument/2006/relationships/image" Target="../media/image21.jp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7.png"/><Relationship Id="rId2" Type="http://schemas.microsoft.com/office/2007/relationships/media" Target="../media/media19.m4a"/><Relationship Id="rId1" Type="http://schemas.openxmlformats.org/officeDocument/2006/relationships/tags" Target="../tags/tag19.xml"/><Relationship Id="rId6" Type="http://schemas.openxmlformats.org/officeDocument/2006/relationships/image" Target="../media/image22.jp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7.png"/><Relationship Id="rId2" Type="http://schemas.microsoft.com/office/2007/relationships/media" Target="../media/media20.m4a"/><Relationship Id="rId1" Type="http://schemas.openxmlformats.org/officeDocument/2006/relationships/tags" Target="../tags/tag20.xml"/><Relationship Id="rId6" Type="http://schemas.openxmlformats.org/officeDocument/2006/relationships/image" Target="../media/image23.jp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7.png"/><Relationship Id="rId2" Type="http://schemas.microsoft.com/office/2007/relationships/media" Target="../media/media21.m4a"/><Relationship Id="rId1" Type="http://schemas.openxmlformats.org/officeDocument/2006/relationships/tags" Target="../tags/tag21.xml"/><Relationship Id="rId6" Type="http://schemas.openxmlformats.org/officeDocument/2006/relationships/image" Target="../media/image24.jp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7.png"/><Relationship Id="rId2" Type="http://schemas.microsoft.com/office/2007/relationships/media" Target="../media/media22.m4a"/><Relationship Id="rId1" Type="http://schemas.openxmlformats.org/officeDocument/2006/relationships/tags" Target="../tags/tag22.xml"/><Relationship Id="rId6" Type="http://schemas.openxmlformats.org/officeDocument/2006/relationships/image" Target="../media/image25.jp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7.png"/><Relationship Id="rId2" Type="http://schemas.microsoft.com/office/2007/relationships/media" Target="../media/media23.m4a"/><Relationship Id="rId1" Type="http://schemas.openxmlformats.org/officeDocument/2006/relationships/tags" Target="../tags/tag23.xml"/><Relationship Id="rId6" Type="http://schemas.openxmlformats.org/officeDocument/2006/relationships/image" Target="../media/image26.jp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7.png"/><Relationship Id="rId2" Type="http://schemas.microsoft.com/office/2007/relationships/media" Target="../media/media24.m4a"/><Relationship Id="rId1" Type="http://schemas.openxmlformats.org/officeDocument/2006/relationships/tags" Target="../tags/tag24.xml"/><Relationship Id="rId6" Type="http://schemas.openxmlformats.org/officeDocument/2006/relationships/image" Target="../media/image27.jp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7" Type="http://schemas.openxmlformats.org/officeDocument/2006/relationships/image" Target="../media/image7.png"/><Relationship Id="rId2" Type="http://schemas.microsoft.com/office/2007/relationships/media" Target="../media/media25.m4a"/><Relationship Id="rId1" Type="http://schemas.openxmlformats.org/officeDocument/2006/relationships/tags" Target="../tags/tag25.xml"/><Relationship Id="rId6" Type="http://schemas.openxmlformats.org/officeDocument/2006/relationships/image" Target="../media/image28.jp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6.xml"/><Relationship Id="rId6" Type="http://schemas.openxmlformats.org/officeDocument/2006/relationships/image" Target="../media/image7.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8.jp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9.jp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10.jp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11.jp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12.jp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67543" y="568441"/>
            <a:ext cx="9956800" cy="1013506"/>
          </a:xfrm>
        </p:spPr>
        <p:txBody>
          <a:bodyPr/>
          <a:lstStyle/>
          <a:p>
            <a:r>
              <a:rPr lang="en-IN" sz="4800" b="1" dirty="0"/>
              <a:t>Credit Card Fraud Detection</a:t>
            </a:r>
          </a:p>
        </p:txBody>
      </p:sp>
      <p:pic>
        <p:nvPicPr>
          <p:cNvPr id="5" name="Picture 2" descr="C:\Users\hp\Downloads\rupixen-com-Q59HmzK38eQ-unsplas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3658" y="1506993"/>
            <a:ext cx="8882742" cy="37508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40800" y="5805250"/>
            <a:ext cx="1625600" cy="369332"/>
          </a:xfrm>
          <a:prstGeom prst="rect">
            <a:avLst/>
          </a:prstGeom>
          <a:noFill/>
        </p:spPr>
        <p:txBody>
          <a:bodyPr wrap="square" rtlCol="0">
            <a:spAutoFit/>
          </a:bodyPr>
          <a:lstStyle/>
          <a:p>
            <a:r>
              <a:rPr lang="en-US" dirty="0" err="1"/>
              <a:t>Adil</a:t>
            </a:r>
            <a:r>
              <a:rPr lang="en-US" dirty="0"/>
              <a:t> Khan</a:t>
            </a:r>
          </a:p>
        </p:txBody>
      </p:sp>
      <p:pic>
        <p:nvPicPr>
          <p:cNvPr id="2" name="Audio 1">
            <a:hlinkClick r:id="" action="ppaction://media"/>
            <a:extLst>
              <a:ext uri="{FF2B5EF4-FFF2-40B4-BE49-F238E27FC236}">
                <a16:creationId xmlns:a16="http://schemas.microsoft.com/office/drawing/2014/main" id="{3EBCE842-DBCF-73DE-DA98-A663990C1B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066610706"/>
      </p:ext>
    </p:extLst>
  </p:cSld>
  <p:clrMapOvr>
    <a:masterClrMapping/>
  </p:clrMapOvr>
  <p:transition spd="slow" advTm="2462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Details</a:t>
            </a:r>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5442" t="16516" r="5036" b="10702"/>
          <a:stretch/>
        </p:blipFill>
        <p:spPr>
          <a:xfrm>
            <a:off x="1894114" y="1575662"/>
            <a:ext cx="8361411" cy="4743495"/>
          </a:xfrm>
        </p:spPr>
      </p:pic>
      <p:pic>
        <p:nvPicPr>
          <p:cNvPr id="3" name="Audio 2">
            <a:hlinkClick r:id="" action="ppaction://media"/>
            <a:extLst>
              <a:ext uri="{FF2B5EF4-FFF2-40B4-BE49-F238E27FC236}">
                <a16:creationId xmlns:a16="http://schemas.microsoft.com/office/drawing/2014/main" id="{34E3F41C-D395-67AE-BF0D-A6D1F4BD0C3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194638616"/>
      </p:ext>
    </p:extLst>
  </p:cSld>
  <p:clrMapOvr>
    <a:masterClrMapping/>
  </p:clrMapOvr>
  <p:transition spd="slow" advTm="2195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2833" x="9364663" y="3192463"/>
          <p14:tracePt t="2840" x="9288463" y="3192463"/>
          <p14:tracePt t="2849" x="9220200" y="3149600"/>
          <p14:tracePt t="2855" x="9144000" y="3116263"/>
          <p14:tracePt t="2866" x="9059863" y="3081338"/>
          <p14:tracePt t="2872" x="8882063" y="2979738"/>
          <p14:tracePt t="2884" x="8686800" y="2903538"/>
          <p14:tracePt t="2885" x="8450263" y="2794000"/>
          <p14:tracePt t="2893" x="8178800" y="2667000"/>
          <p14:tracePt t="2902" x="7874000" y="2532063"/>
          <p14:tracePt t="2909" x="7535863" y="2379663"/>
          <p14:tracePt t="2918" x="7188200" y="2252663"/>
          <p14:tracePt t="2925" x="6832600" y="2133600"/>
          <p14:tracePt t="2933" x="6519863" y="2032000"/>
          <p14:tracePt t="2941" x="6367463" y="2006600"/>
          <p14:tracePt t="2950" x="6078538" y="1938338"/>
          <p14:tracePt t="2957" x="5816600" y="1871663"/>
          <p14:tracePt t="2966" x="5595938" y="1828800"/>
          <p14:tracePt t="2973" x="5418138" y="1803400"/>
          <p14:tracePt t="2983" x="5224463" y="1760538"/>
          <p14:tracePt t="2990" x="5072063" y="1735138"/>
          <p14:tracePt t="2999" x="4935538" y="1735138"/>
          <p14:tracePt t="3005" x="4783138" y="1719263"/>
          <p14:tracePt t="3016" x="4673600" y="1719263"/>
          <p14:tracePt t="3021" x="4546600" y="1719263"/>
          <p14:tracePt t="3032" x="4427538" y="1719263"/>
          <p14:tracePt t="3038" x="4325938" y="1719263"/>
          <p14:tracePt t="3050" x="4233863" y="1719263"/>
          <p14:tracePt t="3055" x="4106863" y="1719263"/>
          <p14:tracePt t="3066" x="3995738" y="1719263"/>
          <p14:tracePt t="3071" x="3903663" y="1719263"/>
          <p14:tracePt t="3083" x="3792538" y="1719263"/>
          <p14:tracePt t="3084" x="3751263" y="1719263"/>
          <p14:tracePt t="3092" x="3665538" y="1719263"/>
          <p14:tracePt t="3100" x="3598863" y="1701800"/>
          <p14:tracePt t="3108" x="3573463" y="1701800"/>
          <p14:tracePt t="3116" x="3522663" y="1693863"/>
          <p14:tracePt t="3124" x="3487738" y="1693863"/>
          <p14:tracePt t="3133" x="3446463" y="1676400"/>
          <p14:tracePt t="3140" x="3421063" y="1676400"/>
          <p14:tracePt t="3150" x="3352800" y="1658938"/>
          <p14:tracePt t="3156" x="3327400" y="1658938"/>
          <p14:tracePt t="3166" x="3302000" y="1651000"/>
          <p14:tracePt t="3172" x="3243263" y="1651000"/>
          <p14:tracePt t="3182" x="3217863" y="1651000"/>
          <p14:tracePt t="3188" x="3175000" y="1651000"/>
          <p14:tracePt t="3199" x="3157538" y="1651000"/>
          <p14:tracePt t="3205" x="3149600" y="1651000"/>
          <p14:tracePt t="3216" x="3132138" y="1651000"/>
          <p14:tracePt t="3243" x="3132138" y="1633538"/>
          <p14:tracePt t="3266" x="3157538" y="1633538"/>
          <p14:tracePt t="3274" x="3200400" y="1633538"/>
          <p14:tracePt t="3283" x="3268663" y="1625600"/>
          <p14:tracePt t="3291" x="3352800" y="1592263"/>
          <p14:tracePt t="3300" x="3522663" y="1582738"/>
          <p14:tracePt t="3308" x="3700463" y="1549400"/>
          <p14:tracePt t="3317" x="3919538" y="1541463"/>
          <p14:tracePt t="3323" x="4183063" y="1524000"/>
          <p14:tracePt t="3333" x="4437063" y="1524000"/>
          <p14:tracePt t="3339" x="4757738" y="1524000"/>
          <p14:tracePt t="3348" x="5087938" y="1524000"/>
          <p14:tracePt t="3355" x="5402263" y="1524000"/>
          <p14:tracePt t="3362" x="5732463" y="1524000"/>
          <p14:tracePt t="3371" x="5859463" y="1524000"/>
          <p14:tracePt t="3378" x="6113463" y="1541463"/>
          <p14:tracePt t="3385" x="6332538" y="1592263"/>
          <p14:tracePt t="3399" x="6545263" y="1625600"/>
          <p14:tracePt t="3404" x="6586538" y="1633538"/>
          <p14:tracePt t="3411" x="6697663" y="1676400"/>
          <p14:tracePt t="3418" x="6773863" y="1693863"/>
          <p14:tracePt t="3426" x="6815138" y="1701800"/>
          <p14:tracePt t="3433" x="6840538" y="1719263"/>
          <p14:tracePt t="3449" x="6858000" y="1735138"/>
          <p14:tracePt t="3472" x="6858000" y="1744663"/>
          <p14:tracePt t="3504" x="6832600" y="1760538"/>
          <p14:tracePt t="3514" x="6807200" y="1760538"/>
          <p14:tracePt t="3520" x="6697663" y="1811338"/>
          <p14:tracePt t="3528" x="6570663" y="1854200"/>
          <p14:tracePt t="3538" x="6408738" y="1912938"/>
          <p14:tracePt t="3545" x="6172200" y="1989138"/>
          <p14:tracePt t="3553" x="5910263" y="2090738"/>
          <p14:tracePt t="3566" x="5783263" y="2116138"/>
          <p14:tracePt t="3571" x="5562600" y="2201863"/>
          <p14:tracePt t="3578" x="5308600" y="2278063"/>
          <p14:tracePt t="3586" x="5087938" y="2362200"/>
          <p14:tracePt t="3594" x="4851400" y="2430463"/>
          <p14:tracePt t="3600" x="4673600" y="2514600"/>
          <p14:tracePt t="3609" x="4478338" y="2573338"/>
          <p14:tracePt t="3617" x="4325938" y="2624138"/>
          <p14:tracePt t="3625" x="4183063" y="2667000"/>
          <p14:tracePt t="3634" x="4056063" y="2709863"/>
          <p14:tracePt t="3641" x="3962400" y="2751138"/>
          <p14:tracePt t="3650" x="3919538" y="2751138"/>
          <p14:tracePt t="3656" x="3835400" y="2794000"/>
          <p14:tracePt t="3666" x="3776663" y="2801938"/>
          <p14:tracePt t="3673" x="3741738" y="2819400"/>
          <p14:tracePt t="3682" x="3700463" y="2827338"/>
          <p14:tracePt t="3688" x="3640138" y="2844800"/>
          <p14:tracePt t="3699" x="3598863" y="2862263"/>
          <p14:tracePt t="3705" x="3573463" y="2862263"/>
          <p14:tracePt t="3716" x="3548063" y="2870200"/>
          <p14:tracePt t="3721" x="3505200" y="2870200"/>
          <p14:tracePt t="3733" x="3462338" y="2887663"/>
          <p14:tracePt t="3738" x="3421063" y="2887663"/>
          <p14:tracePt t="3750" x="3378200" y="2903538"/>
          <p14:tracePt t="3751" x="3302000" y="2913063"/>
          <p14:tracePt t="3759" x="3259138" y="2913063"/>
          <p14:tracePt t="3767" x="3200400" y="2928938"/>
          <p14:tracePt t="3775" x="3157538" y="2928938"/>
          <p14:tracePt t="3783" x="3106738" y="2928938"/>
          <p14:tracePt t="3791" x="3065463" y="2928938"/>
          <p14:tracePt t="3799" x="3014663" y="2928938"/>
          <p14:tracePt t="3806" x="2954338" y="2928938"/>
          <p14:tracePt t="3817" x="2903538" y="2938463"/>
          <p14:tracePt t="3824" x="2870200" y="2938463"/>
          <p14:tracePt t="3833" x="2819400" y="2938463"/>
          <p14:tracePt t="3839" x="2760663" y="2938463"/>
          <p14:tracePt t="3849" x="2692400" y="2938463"/>
          <p14:tracePt t="3855" x="2667000" y="2938463"/>
          <p14:tracePt t="3866" x="2624138" y="2938463"/>
          <p14:tracePt t="3871" x="2582863" y="2938463"/>
          <p14:tracePt t="3884" x="2532063" y="2938463"/>
          <p14:tracePt t="3888" x="2497138" y="2938463"/>
          <p14:tracePt t="3899" x="2463800" y="2928938"/>
          <p14:tracePt t="3905" x="2430463" y="2903538"/>
          <p14:tracePt t="3916" x="2405063" y="2887663"/>
          <p14:tracePt t="3920" x="2379663" y="2844800"/>
          <p14:tracePt t="3933" x="2354263" y="2827338"/>
          <p14:tracePt t="3934" x="2319338" y="2819400"/>
          <p14:tracePt t="3941" x="2293938" y="2794000"/>
          <p14:tracePt t="3950" x="2278063" y="2776538"/>
          <p14:tracePt t="3957" x="2268538" y="2776538"/>
          <p14:tracePt t="3966" x="2252663" y="2760663"/>
          <p14:tracePt t="3973" x="2243138" y="2760663"/>
          <p14:tracePt t="3989" x="2227263" y="2760663"/>
          <p14:tracePt t="4084" x="2243138" y="2760663"/>
          <p14:tracePt t="4100" x="2252663" y="2760663"/>
          <p14:tracePt t="4108" x="2268538" y="2760663"/>
          <p14:tracePt t="4117" x="2293938" y="2760663"/>
          <p14:tracePt t="4124" x="2319338" y="2760663"/>
          <p14:tracePt t="4133" x="2362200" y="2760663"/>
          <p14:tracePt t="4140" x="2405063" y="2760663"/>
          <p14:tracePt t="4149" x="2430463" y="2760663"/>
          <p14:tracePt t="4157" x="2540000" y="2760663"/>
          <p14:tracePt t="4165" x="2573338" y="2760663"/>
          <p14:tracePt t="4172" x="2624138" y="2760663"/>
          <p14:tracePt t="4179" x="2684463" y="2760663"/>
          <p14:tracePt t="4189" x="2735263" y="2776538"/>
          <p14:tracePt t="4196" x="2801938" y="2776538"/>
          <p14:tracePt t="4205" x="2844800" y="2776538"/>
          <p14:tracePt t="4212" x="2887663" y="2794000"/>
          <p14:tracePt t="4220" x="2938463" y="2794000"/>
          <p14:tracePt t="4228" x="2979738" y="2794000"/>
          <p14:tracePt t="4236" x="3022600" y="2801938"/>
          <p14:tracePt t="4243" x="3065463" y="2819400"/>
          <p14:tracePt t="4252" x="3124200" y="2819400"/>
          <p14:tracePt t="4259" x="3157538" y="2819400"/>
          <p14:tracePt t="4267" x="3200400" y="2819400"/>
          <p14:tracePt t="4275" x="3233738" y="2819400"/>
          <p14:tracePt t="4284" x="3268663" y="2827338"/>
          <p14:tracePt t="4291" x="3309938" y="2827338"/>
          <p14:tracePt t="4301" x="3335338" y="2827338"/>
          <p14:tracePt t="4307" x="3378200" y="2827338"/>
          <p14:tracePt t="4317" x="3395663" y="2827338"/>
          <p14:tracePt t="4323" x="3421063" y="2827338"/>
          <p14:tracePt t="4334" x="3446463" y="2827338"/>
          <p14:tracePt t="4339" x="3479800" y="2827338"/>
          <p14:tracePt t="4351" x="3487738" y="2844800"/>
          <p14:tracePt t="4356" x="3505200" y="2844800"/>
          <p14:tracePt t="4367" x="3522663" y="2844800"/>
          <p14:tracePt t="4373" x="3530600" y="2844800"/>
          <p14:tracePt t="4385" x="3548063" y="2844800"/>
          <p14:tracePt t="4386" x="3548063" y="2862263"/>
          <p14:tracePt t="4417" x="3548063" y="2870200"/>
          <p14:tracePt t="4425" x="3522663" y="2903538"/>
          <p14:tracePt t="4434" x="3479800" y="2913063"/>
          <p14:tracePt t="4442" x="3411538" y="2971800"/>
          <p14:tracePt t="4451" x="3327400" y="3005138"/>
          <p14:tracePt t="4458" x="3124200" y="3106738"/>
          <p14:tracePt t="4467" x="3040063" y="3149600"/>
          <p14:tracePt t="4474" x="2903538" y="3200400"/>
          <p14:tracePt t="4484" x="2751138" y="3259138"/>
          <p14:tracePt t="4490" x="2624138" y="3327400"/>
          <p14:tracePt t="4500" x="2582863" y="3352800"/>
          <p14:tracePt t="4507" x="2497138" y="3378200"/>
          <p14:tracePt t="4516" x="2420938" y="3421063"/>
          <p14:tracePt t="4522" x="2387600" y="3446463"/>
          <p14:tracePt t="4530" x="2362200" y="3462338"/>
          <p14:tracePt t="4545" x="2362200" y="3479800"/>
          <p14:tracePt t="5022" x="2354263" y="3479800"/>
          <p14:tracePt t="5029" x="2319338" y="3479800"/>
          <p14:tracePt t="5038" x="2311400" y="3479800"/>
          <p14:tracePt t="5045" x="2278063" y="3479800"/>
          <p14:tracePt t="5054" x="2243138" y="3479800"/>
          <p14:tracePt t="5061" x="2209800" y="3479800"/>
          <p14:tracePt t="5068" x="2184400" y="3479800"/>
          <p14:tracePt t="5077" x="2159000" y="3487738"/>
          <p14:tracePt t="5085" x="2100263" y="3487738"/>
          <p14:tracePt t="5093" x="2065338" y="3487738"/>
          <p14:tracePt t="5100" x="2024063" y="3487738"/>
          <p14:tracePt t="5110" x="1955800" y="3505200"/>
          <p14:tracePt t="5117" x="1879600" y="3522663"/>
          <p14:tracePt t="5127" x="1811338" y="3522663"/>
          <p14:tracePt t="5132" x="1770063" y="3530600"/>
          <p14:tracePt t="5143" x="1719263" y="3530600"/>
          <p14:tracePt t="5149" x="1651000" y="3548063"/>
          <p14:tracePt t="5159" x="1608138" y="3556000"/>
          <p14:tracePt t="5165" x="1549400" y="3556000"/>
          <p14:tracePt t="5176" x="1524000" y="3573463"/>
          <p14:tracePt t="5181" x="1498600" y="3573463"/>
          <p14:tracePt t="5193" x="1481138" y="3573463"/>
          <p14:tracePt t="5198" x="1473200" y="3573463"/>
          <p14:tracePt t="5210" x="1455738" y="3589338"/>
          <p14:tracePt t="5214" x="1439863" y="3589338"/>
          <p14:tracePt t="5229" x="1430338" y="3589338"/>
          <p14:tracePt t="5244" x="1414463" y="3589338"/>
          <p14:tracePt t="5275" x="1404938" y="3589338"/>
          <p14:tracePt t="5298" x="1389063" y="3589338"/>
          <p14:tracePt t="5314" x="1371600" y="3589338"/>
          <p14:tracePt t="5324" x="1363663" y="3589338"/>
          <p14:tracePt t="5331" x="1346200" y="3589338"/>
          <p14:tracePt t="5338" x="1328738" y="3589338"/>
          <p14:tracePt t="5347" x="1320800" y="3589338"/>
          <p14:tracePt t="5354" x="1303338" y="3589338"/>
          <p14:tracePt t="5370" x="1295400" y="3589338"/>
          <p14:tracePt t="5378" x="1277938" y="3589338"/>
          <p14:tracePt t="5394" x="1262063" y="3589338"/>
          <p14:tracePt t="5409" x="1252538" y="3589338"/>
          <p14:tracePt t="5433" x="1236663" y="3589338"/>
          <p14:tracePt t="5449" x="1219200" y="3589338"/>
          <p14:tracePt t="5459" x="1219200" y="3598863"/>
          <p14:tracePt t="5475" x="1211263" y="3598863"/>
          <p14:tracePt t="5513" x="1211263" y="3614738"/>
          <p14:tracePt t="5592" x="1219200" y="3614738"/>
          <p14:tracePt t="5600" x="1236663" y="3614738"/>
          <p14:tracePt t="5609" x="1252538" y="3614738"/>
          <p14:tracePt t="5616" x="1262063" y="3614738"/>
          <p14:tracePt t="5626" x="1295400" y="3614738"/>
          <p14:tracePt t="5633" x="1328738" y="3632200"/>
          <p14:tracePt t="5641" x="1371600" y="3632200"/>
          <p14:tracePt t="5649" x="1439863" y="3632200"/>
          <p14:tracePt t="5656" x="1498600" y="3632200"/>
          <p14:tracePt t="5664" x="1608138" y="3632200"/>
          <p14:tracePt t="5677" x="1735138" y="3640138"/>
          <p14:tracePt t="5683" x="1871663" y="3640138"/>
          <p14:tracePt t="5689" x="2024063" y="3640138"/>
          <p14:tracePt t="5697" x="2201863" y="3640138"/>
          <p14:tracePt t="5704" x="2336800" y="3640138"/>
          <p14:tracePt t="5712" x="2489200" y="3640138"/>
          <p14:tracePt t="5719" x="2608263" y="3640138"/>
          <p14:tracePt t="5728" x="2735263" y="3640138"/>
          <p14:tracePt t="5735" x="2827338" y="3640138"/>
          <p14:tracePt t="5744" x="2862263" y="3640138"/>
          <p14:tracePt t="5751" x="2928938" y="3657600"/>
          <p14:tracePt t="5761" x="2979738" y="3657600"/>
          <p14:tracePt t="5768" x="3040063" y="3657600"/>
          <p14:tracePt t="5778" x="3048000" y="3665538"/>
          <p14:tracePt t="5784" x="3081338" y="3665538"/>
          <p14:tracePt t="5794" x="3106738" y="3665538"/>
          <p14:tracePt t="5800" x="3132138" y="3683000"/>
          <p14:tracePt t="5811" x="3149600" y="3683000"/>
          <p14:tracePt t="5816" x="3157538" y="3683000"/>
          <p14:tracePt t="5827" x="3175000" y="3700463"/>
          <p14:tracePt t="5832" x="3200400" y="3700463"/>
          <p14:tracePt t="5844" x="3233738" y="3708400"/>
          <p14:tracePt t="5849" x="3243263" y="3708400"/>
          <p14:tracePt t="5861" x="3268663" y="3708400"/>
          <p14:tracePt t="5864" x="3302000" y="3725863"/>
          <p14:tracePt t="5879" x="3327400" y="3741738"/>
          <p14:tracePt t="5880" x="3352800" y="3741738"/>
          <p14:tracePt t="5886" x="3395663" y="3767138"/>
          <p14:tracePt t="5895" x="3446463" y="3792538"/>
          <p14:tracePt t="5903" x="3505200" y="3810000"/>
          <p14:tracePt t="5912" x="3556000" y="3835400"/>
          <p14:tracePt t="5919" x="3598863" y="3860800"/>
          <p14:tracePt t="5928" x="3657600" y="3878263"/>
          <p14:tracePt t="5935" x="3683000" y="3886200"/>
          <p14:tracePt t="5944" x="3725863" y="3929063"/>
          <p14:tracePt t="5951" x="3767138" y="3944938"/>
          <p14:tracePt t="5961" x="3810000" y="3970338"/>
          <p14:tracePt t="5967" x="3835400" y="3987800"/>
          <p14:tracePt t="5977" x="3852863" y="3995738"/>
          <p14:tracePt t="5984" x="3860800" y="4013200"/>
          <p14:tracePt t="5994" x="3878263" y="4030663"/>
          <p14:tracePt t="6011" x="3886200" y="4038600"/>
          <p14:tracePt t="6028" x="3886200" y="4056063"/>
          <p14:tracePt t="6032" x="3903663" y="4056063"/>
          <p14:tracePt t="6068" x="3919538" y="4056063"/>
          <p14:tracePt t="6100" x="3929063" y="4038600"/>
          <p14:tracePt t="6110" x="3929063" y="4030663"/>
          <p14:tracePt t="6116" x="3944938" y="3987800"/>
          <p14:tracePt t="6125" x="3962400" y="3944938"/>
          <p14:tracePt t="6133" x="3987800" y="3903663"/>
          <p14:tracePt t="6141" x="3995738" y="3852863"/>
          <p14:tracePt t="6150" x="4030663" y="3792538"/>
          <p14:tracePt t="6157" x="4030663" y="3751263"/>
          <p14:tracePt t="6165" x="4056063" y="3708400"/>
          <p14:tracePt t="6173" x="4056063" y="3657600"/>
          <p14:tracePt t="6181" x="4071938" y="3614738"/>
          <p14:tracePt t="6189" x="4081463" y="3573463"/>
          <p14:tracePt t="6196" x="4081463" y="3548063"/>
          <p14:tracePt t="6204" x="4097338" y="3522663"/>
          <p14:tracePt t="6219" x="4097338" y="3487738"/>
          <p14:tracePt t="6299" x="4081463" y="3487738"/>
          <p14:tracePt t="6330" x="4081463" y="3505200"/>
          <p14:tracePt t="6338" x="4071938" y="3505200"/>
          <p14:tracePt t="6347" x="4071938" y="3522663"/>
          <p14:tracePt t="6362" x="4071938" y="3530600"/>
          <p14:tracePt t="6380" x="4071938" y="3548063"/>
          <p14:tracePt t="6387" x="4056063" y="3556000"/>
          <p14:tracePt t="6396" x="4056063" y="3573463"/>
          <p14:tracePt t="6403" x="4038600" y="3598863"/>
          <p14:tracePt t="6413" x="4030663" y="3657600"/>
          <p14:tracePt t="6420" x="4013200" y="3700463"/>
          <p14:tracePt t="6429" x="3995738" y="3751263"/>
          <p14:tracePt t="6435" x="3970338" y="3817938"/>
          <p14:tracePt t="6445" x="3970338" y="3860800"/>
          <p14:tracePt t="6451" x="3962400" y="3919538"/>
          <p14:tracePt t="6459" x="3944938" y="3954463"/>
          <p14:tracePt t="6467" x="3929063" y="4013200"/>
          <p14:tracePt t="6474" x="3929063" y="4038600"/>
          <p14:tracePt t="6482" x="3919538" y="4081463"/>
          <p14:tracePt t="6490" x="3919538" y="4097338"/>
          <p14:tracePt t="6499" x="3919538" y="4106863"/>
          <p14:tracePt t="6505" x="3919538" y="4140200"/>
          <p14:tracePt t="6513" x="3919538" y="4165600"/>
          <p14:tracePt t="8655" x="3919538" y="4148138"/>
          <p14:tracePt t="8663" x="3919538" y="4122738"/>
          <p14:tracePt t="8672" x="3944938" y="4106863"/>
          <p14:tracePt t="8681" x="3970338" y="4064000"/>
          <p14:tracePt t="8692" x="3995738" y="4038600"/>
          <p14:tracePt t="8700" x="4030663" y="3987800"/>
          <p14:tracePt t="8711" x="4056063" y="3954463"/>
          <p14:tracePt t="8712" x="4097338" y="3944938"/>
          <p14:tracePt t="8721" x="4122738" y="3919538"/>
          <p14:tracePt t="8730" x="4148138" y="3886200"/>
          <p14:tracePt t="8737" x="4183063" y="3860800"/>
          <p14:tracePt t="8748" x="4208463" y="3852863"/>
          <p14:tracePt t="8756" x="4233863" y="3817938"/>
          <p14:tracePt t="8764" x="4275138" y="3810000"/>
          <p14:tracePt t="8775" x="4300538" y="3792538"/>
          <p14:tracePt t="8777" x="4325938" y="3776663"/>
          <p14:tracePt t="8788" x="4360863" y="3767138"/>
          <p14:tracePt t="8796" x="4386263" y="3751263"/>
          <p14:tracePt t="8802" x="4427538" y="3741738"/>
          <p14:tracePt t="8814" x="4452938" y="3741738"/>
          <p14:tracePt t="8814" x="4470400" y="3725863"/>
          <p14:tracePt t="8825" x="4495800" y="3725863"/>
          <p14:tracePt t="8835" x="4521200" y="3708400"/>
          <p14:tracePt t="8844" x="4538663" y="3708400"/>
          <p14:tracePt t="8849" x="4564063" y="3700463"/>
          <p14:tracePt t="8858" x="4579938" y="3700463"/>
          <p14:tracePt t="8866" x="4589463" y="3700463"/>
          <p14:tracePt t="8874" x="4605338" y="3700463"/>
          <p14:tracePt t="8881" x="4614863" y="3700463"/>
          <p14:tracePt t="8890" x="4630738" y="3683000"/>
          <p14:tracePt t="8897" x="4648200" y="3683000"/>
          <p14:tracePt t="8907" x="4656138" y="3683000"/>
          <p14:tracePt t="8921" x="4691063" y="3665538"/>
          <p14:tracePt t="8927" x="4699000" y="3665538"/>
          <p14:tracePt t="8936" x="4716463" y="3665538"/>
          <p14:tracePt t="8942" x="4724400" y="3665538"/>
          <p14:tracePt t="8952" x="4741863" y="3665538"/>
          <p14:tracePt t="8958" x="4757738" y="3665538"/>
          <p14:tracePt t="8969" x="4767263" y="3665538"/>
          <p14:tracePt t="8974" x="4783138" y="3665538"/>
          <p14:tracePt t="8986" x="4800600" y="3665538"/>
          <p14:tracePt t="9004" x="4808538" y="3665538"/>
          <p14:tracePt t="9012" x="4826000" y="3665538"/>
          <p14:tracePt t="9044" x="4833938" y="3665538"/>
          <p14:tracePt t="9060" x="4833938" y="3683000"/>
          <p14:tracePt t="9075" x="4833938" y="3700463"/>
          <p14:tracePt t="9100" x="4833938" y="3708400"/>
          <p14:tracePt t="9108" x="4833938" y="3725863"/>
          <p14:tracePt t="9123" x="4826000" y="3741738"/>
          <p14:tracePt t="9135" x="4826000" y="3751263"/>
          <p14:tracePt t="9141" x="4808538" y="3751263"/>
          <p14:tracePt t="9148" x="4808538" y="3767138"/>
          <p14:tracePt t="9157" x="4800600" y="3776663"/>
          <p14:tracePt t="9164" x="4783138" y="3776663"/>
          <p14:tracePt t="9172" x="4767263" y="3792538"/>
          <p14:tracePt t="9180" x="4757738" y="3810000"/>
          <p14:tracePt t="9188" x="4724400" y="3810000"/>
          <p14:tracePt t="9196" x="4716463" y="3817938"/>
          <p14:tracePt t="9204" x="4691063" y="3835400"/>
          <p14:tracePt t="9211" x="4656138" y="3852863"/>
          <p14:tracePt t="9219" x="4630738" y="3860800"/>
          <p14:tracePt t="9227" x="4605338" y="3878263"/>
          <p14:tracePt t="9236" x="4579938" y="3886200"/>
          <p14:tracePt t="9243" x="4546600" y="3903663"/>
          <p14:tracePt t="9253" x="4521200" y="3919538"/>
          <p14:tracePt t="9259" x="4495800" y="3929063"/>
          <p14:tracePt t="9269" x="4470400" y="3929063"/>
          <p14:tracePt t="9275" x="4452938" y="3944938"/>
          <p14:tracePt t="9285" x="4427538" y="3944938"/>
          <p14:tracePt t="9291" x="4427538" y="3954463"/>
          <p14:tracePt t="9302" x="4402138" y="3954463"/>
          <p14:tracePt t="9322" x="4386263" y="3954463"/>
          <p14:tracePt t="18771" x="4402138" y="3954463"/>
          <p14:tracePt t="18771" x="4437063" y="3954463"/>
          <p14:tracePt t="18779" x="4478338" y="3944938"/>
          <p14:tracePt t="18787" x="4546600" y="3929063"/>
          <p14:tracePt t="18795" x="4605338" y="3903663"/>
          <p14:tracePt t="18804" x="4648200" y="3903663"/>
          <p14:tracePt t="18810" x="4716463" y="3886200"/>
          <p14:tracePt t="18821" x="4767263" y="3878263"/>
          <p14:tracePt t="18828" x="4800600" y="3878263"/>
          <p14:tracePt t="18837" x="4826000" y="3878263"/>
          <p14:tracePt t="18850" x="4833938" y="3878263"/>
          <p14:tracePt t="18866" x="4826000" y="3878263"/>
          <p14:tracePt t="18874" x="4757738" y="3878263"/>
          <p14:tracePt t="18882" x="4656138" y="3878263"/>
          <p14:tracePt t="18891" x="4452938" y="3878263"/>
          <p14:tracePt t="18898" x="4259263" y="3878263"/>
          <p14:tracePt t="18906" x="4030663" y="3886200"/>
          <p14:tracePt t="18915" x="3903663" y="3886200"/>
          <p14:tracePt t="18922" x="3708400" y="3903663"/>
          <p14:tracePt t="18930" x="3548063" y="3903663"/>
          <p14:tracePt t="18938" x="3395663" y="3919538"/>
          <p14:tracePt t="18946" x="3243263" y="3929063"/>
          <p14:tracePt t="18955" x="3124200" y="3929063"/>
          <p14:tracePt t="18962" x="3022600" y="3944938"/>
          <p14:tracePt t="18971" x="2938463" y="3954463"/>
          <p14:tracePt t="18978" x="2862263" y="3954463"/>
          <p14:tracePt t="18987" x="2819400" y="3954463"/>
          <p14:tracePt t="18994" x="2751138" y="3970338"/>
          <p14:tracePt t="19003" x="2692400" y="3987800"/>
          <p14:tracePt t="19010" x="2667000" y="3987800"/>
          <p14:tracePt t="19020" x="2624138" y="3995738"/>
          <p14:tracePt t="19026" x="2598738" y="3995738"/>
          <p14:tracePt t="19037" x="2582863" y="4013200"/>
          <p14:tracePt t="19042" x="2573338" y="4013200"/>
          <p14:tracePt t="19058" x="2557463" y="4030663"/>
          <p14:tracePt t="19088" x="2573338" y="4038600"/>
          <p14:tracePt t="19097" x="2582863" y="4056063"/>
          <p14:tracePt t="19106" x="2608263" y="4097338"/>
          <p14:tracePt t="19113" x="2641600" y="4122738"/>
          <p14:tracePt t="19122" x="2649538" y="4148138"/>
          <p14:tracePt t="19129" x="2667000" y="4191000"/>
          <p14:tracePt t="19138" x="2684463" y="4249738"/>
          <p14:tracePt t="19145" x="2709863" y="4300538"/>
          <p14:tracePt t="19154" x="2717800" y="4325938"/>
          <p14:tracePt t="19161" x="2717800" y="4386263"/>
          <p14:tracePt t="19169" x="2735263" y="4427538"/>
          <p14:tracePt t="19177" x="2751138" y="4470400"/>
          <p14:tracePt t="19186" x="2751138" y="4495800"/>
          <p14:tracePt t="19192" x="2760663" y="4521200"/>
          <p14:tracePt t="19200" x="2776538" y="4564063"/>
          <p14:tracePt t="19209" x="2776538" y="4589463"/>
          <p14:tracePt t="19216" x="2776538" y="4630738"/>
          <p14:tracePt t="19225" x="2776538" y="4656138"/>
          <p14:tracePt t="19232" x="2776538" y="4673600"/>
          <p14:tracePt t="19240" x="2776538" y="4699000"/>
          <p14:tracePt t="19247" x="2776538" y="4716463"/>
          <p14:tracePt t="19256" x="2760663" y="4741863"/>
          <p14:tracePt t="19263" x="2751138" y="4741863"/>
          <p14:tracePt t="19271" x="2735263" y="4757738"/>
          <p14:tracePt t="19279" x="2717800" y="4757738"/>
          <p14:tracePt t="19287" x="2709863" y="4767263"/>
          <p14:tracePt t="19295" x="2684463" y="4767263"/>
          <p14:tracePt t="19304" x="2667000" y="4783138"/>
          <p14:tracePt t="19311" x="2641600" y="4783138"/>
          <p14:tracePt t="19321" x="2624138" y="4783138"/>
          <p14:tracePt t="19328" x="2608263" y="4783138"/>
          <p14:tracePt t="19342" x="2598738" y="4783138"/>
          <p14:tracePt t="19413" x="2608263" y="4783138"/>
          <p14:tracePt t="19421" x="2624138" y="4783138"/>
          <p14:tracePt t="19430" x="2641600" y="4783138"/>
          <p14:tracePt t="19438" x="2667000" y="4783138"/>
          <p14:tracePt t="19446" x="2692400" y="4800600"/>
          <p14:tracePt t="19454" x="2735263" y="4800600"/>
          <p14:tracePt t="19462" x="2760663" y="4800600"/>
          <p14:tracePt t="19470" x="2794000" y="4800600"/>
          <p14:tracePt t="19477" x="2819400" y="4808538"/>
          <p14:tracePt t="19487" x="2844800" y="4808538"/>
          <p14:tracePt t="19494" x="2870200" y="4808538"/>
          <p14:tracePt t="19503" x="2887663" y="4808538"/>
          <p14:tracePt t="19509" x="2903538" y="4808538"/>
          <p14:tracePt t="19519" x="2913063" y="4808538"/>
          <p14:tracePt t="19525" x="2928938" y="4808538"/>
          <p14:tracePt t="19533" x="2938463" y="4808538"/>
          <p14:tracePt t="19542" x="2954338" y="4808538"/>
          <p14:tracePt t="19572" x="2971800" y="4808538"/>
          <p14:tracePt t="19660" x="2979738" y="4808538"/>
          <p14:tracePt t="19683" x="2997200" y="4808538"/>
          <p14:tracePt t="19708" x="3014663" y="4808538"/>
          <p14:tracePt t="19715" x="3040063" y="4808538"/>
          <p14:tracePt t="19723" x="3065463" y="4826000"/>
          <p14:tracePt t="19732" x="3106738" y="4826000"/>
          <p14:tracePt t="19740" x="3149600" y="4826000"/>
          <p14:tracePt t="19747" x="3217863" y="4826000"/>
          <p14:tracePt t="19756" x="3302000" y="4826000"/>
          <p14:tracePt t="19763" x="3378200" y="4833938"/>
          <p14:tracePt t="19773" x="3479800" y="4833938"/>
          <p14:tracePt t="19780" x="3589338" y="4851400"/>
          <p14:tracePt t="19789" x="3708400" y="4868863"/>
          <p14:tracePt t="19797" x="3852863" y="4868863"/>
          <p14:tracePt t="19805" x="3995738" y="4876800"/>
          <p14:tracePt t="19811" x="4148138" y="4894263"/>
          <p14:tracePt t="19820" x="4292600" y="4902200"/>
          <p14:tracePt t="19828" x="4437063" y="4919663"/>
          <p14:tracePt t="19836" x="4564063" y="4919663"/>
          <p14:tracePt t="19843" x="4691063" y="4935538"/>
          <p14:tracePt t="19851" x="4724400" y="4945063"/>
          <p14:tracePt t="19860" x="4894263" y="4978400"/>
          <p14:tracePt t="19867" x="4935538" y="4986338"/>
          <p14:tracePt t="19876" x="5003800" y="4986338"/>
          <p14:tracePt t="19883" x="5054600" y="5003800"/>
          <p14:tracePt t="19891" x="5097463" y="5011738"/>
          <p14:tracePt t="19899" x="5138738" y="5029200"/>
          <p14:tracePt t="19907" x="5164138" y="5029200"/>
          <p14:tracePt t="19914" x="5181600" y="5046663"/>
          <p14:tracePt t="19923" x="5207000" y="5046663"/>
          <p14:tracePt t="19939" x="5224463" y="5054600"/>
          <p14:tracePt t="19955" x="5240338" y="5054600"/>
          <p14:tracePt t="19985" x="5249863" y="5054600"/>
          <p14:tracePt t="20001" x="5265738" y="5054600"/>
          <p14:tracePt t="20010" x="5275263" y="5054600"/>
          <p14:tracePt t="20018" x="5316538" y="5054600"/>
          <p14:tracePt t="20026" x="5351463" y="5054600"/>
          <p14:tracePt t="20033" x="5402263" y="5054600"/>
          <p14:tracePt t="20041" x="5486400" y="5054600"/>
          <p14:tracePt t="20049" x="5595938" y="5054600"/>
          <p14:tracePt t="20057" x="5689600" y="5046663"/>
          <p14:tracePt t="20065" x="5842000" y="5011738"/>
          <p14:tracePt t="20074" x="6129338" y="4978400"/>
          <p14:tracePt t="20081" x="6324600" y="4945063"/>
          <p14:tracePt t="20090" x="6553200" y="4935538"/>
          <p14:tracePt t="20097" x="6840538" y="4894263"/>
          <p14:tracePt t="20106" x="7094538" y="4868863"/>
          <p14:tracePt t="20113" x="7213600" y="4851400"/>
          <p14:tracePt t="20122" x="7475538" y="4808538"/>
          <p14:tracePt t="20129" x="7713663" y="4783138"/>
          <p14:tracePt t="20139" x="7874000" y="4767263"/>
          <p14:tracePt t="20146" x="7942263" y="4757738"/>
          <p14:tracePt t="20155" x="8069263" y="4724400"/>
          <p14:tracePt t="20162" x="8153400" y="4716463"/>
          <p14:tracePt t="20172" x="8221663" y="4699000"/>
          <p14:tracePt t="20178" x="8272463" y="4673600"/>
          <p14:tracePt t="20190" x="8305800" y="4673600"/>
          <p14:tracePt t="20194" x="8313738" y="4656138"/>
          <p14:tracePt t="20210" x="8331200" y="4648200"/>
          <p14:tracePt t="20224" x="8339138" y="4630738"/>
          <p14:tracePt t="20239" x="8339138" y="4614863"/>
          <p14:tracePt t="20256" x="8339138" y="4605338"/>
          <p14:tracePt t="20263" x="8339138" y="4589463"/>
          <p14:tracePt t="20272" x="8339138" y="4564063"/>
          <p14:tracePt t="20279" x="8339138" y="4546600"/>
          <p14:tracePt t="20289" x="8339138" y="4503738"/>
          <p14:tracePt t="20296" x="8339138" y="4478338"/>
          <p14:tracePt t="20305" x="8339138" y="4452938"/>
          <p14:tracePt t="20312" x="8339138" y="4427538"/>
          <p14:tracePt t="20319" x="8339138" y="4386263"/>
          <p14:tracePt t="20327" x="8339138" y="4343400"/>
          <p14:tracePt t="20335" x="8339138" y="4275138"/>
          <p14:tracePt t="20344" x="8356600" y="4249738"/>
          <p14:tracePt t="20351" x="8382000" y="4173538"/>
          <p14:tracePt t="20360" x="8415338" y="4140200"/>
          <p14:tracePt t="20368" x="8440738" y="4097338"/>
          <p14:tracePt t="20375" x="8466138" y="4056063"/>
          <p14:tracePt t="20383" x="8491538" y="4030663"/>
          <p14:tracePt t="20391" x="8526463" y="3987800"/>
          <p14:tracePt t="20399" x="8534400" y="3954463"/>
          <p14:tracePt t="20407" x="8559800" y="3944938"/>
          <p14:tracePt t="20422" x="8577263" y="3929063"/>
          <p14:tracePt t="20439" x="8577263" y="3919538"/>
          <p14:tracePt t="20446" x="8593138" y="391953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Details</a:t>
            </a:r>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6100" t="18405" r="5680" b="8822"/>
          <a:stretch/>
        </p:blipFill>
        <p:spPr>
          <a:xfrm>
            <a:off x="1469571" y="1853248"/>
            <a:ext cx="8973293" cy="4163787"/>
          </a:xfrm>
        </p:spPr>
      </p:pic>
      <p:pic>
        <p:nvPicPr>
          <p:cNvPr id="3" name="Audio 2">
            <a:hlinkClick r:id="" action="ppaction://media"/>
            <a:extLst>
              <a:ext uri="{FF2B5EF4-FFF2-40B4-BE49-F238E27FC236}">
                <a16:creationId xmlns:a16="http://schemas.microsoft.com/office/drawing/2014/main" id="{BB488713-B7B8-65D6-96AA-056FD4CD00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835727954"/>
      </p:ext>
    </p:extLst>
  </p:cSld>
  <p:clrMapOvr>
    <a:masterClrMapping/>
  </p:clrMapOvr>
  <p:transition spd="slow" advTm="2775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4047" x="8593138" y="3919538"/>
          <p14:tracePt t="4052" x="8593138" y="3878263"/>
          <p14:tracePt t="4063" x="8577263" y="3835400"/>
          <p14:tracePt t="4068" x="8559800" y="3792538"/>
          <p14:tracePt t="4080" x="8551863" y="3751263"/>
          <p14:tracePt t="4084" x="8526463" y="3700463"/>
          <p14:tracePt t="4098" x="8491538" y="3640138"/>
          <p14:tracePt t="4099" x="8466138" y="3573463"/>
          <p14:tracePt t="4114" x="8399463" y="3446463"/>
          <p14:tracePt t="4131" x="8313738" y="3309938"/>
          <p14:tracePt t="4148" x="8229600" y="3157538"/>
          <p14:tracePt t="4164" x="8161338" y="3048000"/>
          <p14:tracePt t="4170" x="8120063" y="2997200"/>
          <p14:tracePt t="4180" x="8085138" y="2954338"/>
          <p14:tracePt t="4197" x="8026400" y="2870200"/>
          <p14:tracePt t="4202" x="8001000" y="2844800"/>
          <p14:tracePt t="4214" x="7983538" y="2819400"/>
          <p14:tracePt t="4218" x="7958138" y="2794000"/>
          <p14:tracePt t="4230" x="7942263" y="2776538"/>
          <p14:tracePt t="4235" x="7932738" y="2760663"/>
          <p14:tracePt t="4247" x="7916863" y="2751138"/>
          <p14:tracePt t="4248" x="7899400" y="2751138"/>
          <p14:tracePt t="4265" x="7891463" y="2735263"/>
          <p14:tracePt t="4265" x="7891463" y="2717800"/>
          <p14:tracePt t="4281" x="7866063" y="2709863"/>
          <p14:tracePt t="4314" x="7848600" y="2709863"/>
          <p14:tracePt t="4330" x="7848600" y="2692400"/>
          <p14:tracePt t="4364" x="7831138" y="2692400"/>
          <p14:tracePt t="4486" x="7823200" y="2692400"/>
          <p14:tracePt t="4565" x="7823200" y="2709863"/>
          <p14:tracePt t="4677" x="7805738" y="2709863"/>
          <p14:tracePt t="5314" x="7789863" y="2709863"/>
          <p14:tracePt t="5344" x="7780338" y="2709863"/>
          <p14:tracePt t="5363" x="7764463" y="2709863"/>
          <p14:tracePt t="5374" x="7754938" y="2709863"/>
          <p14:tracePt t="5380" x="7721600" y="2709863"/>
          <p14:tracePt t="5395" x="7696200" y="2709863"/>
          <p14:tracePt t="5403" x="7653338" y="2709863"/>
          <p14:tracePt t="5404" x="7602538" y="2709863"/>
          <p14:tracePt t="5418" x="7543800" y="2709863"/>
          <p14:tracePt t="5420" x="7518400" y="2709863"/>
          <p14:tracePt t="5435" x="7450138" y="2709863"/>
          <p14:tracePt t="5436" x="7391400" y="2709863"/>
          <p14:tracePt t="5447" x="7323138" y="2709863"/>
          <p14:tracePt t="5449" x="7281863" y="2709863"/>
          <p14:tracePt t="5468" x="7170738" y="2709863"/>
          <p14:tracePt t="5479" x="7137400" y="2709863"/>
          <p14:tracePt t="5480" x="7094538" y="2709863"/>
          <p14:tracePt t="5493" x="7053263" y="2709863"/>
          <p14:tracePt t="5506" x="6992938" y="2709863"/>
          <p14:tracePt t="5508" x="6942138" y="2717800"/>
          <p14:tracePt t="5524" x="6858000" y="2717800"/>
          <p14:tracePt t="5539" x="6815138" y="2735263"/>
          <p14:tracePt t="5540" x="6789738" y="2735263"/>
          <p14:tracePt t="5555" x="6731000" y="2751138"/>
          <p14:tracePt t="5562" x="6705600" y="2751138"/>
          <p14:tracePt t="5568" x="6680200" y="2751138"/>
          <p14:tracePt t="5576" x="6662738" y="2751138"/>
          <p14:tracePt t="5590" x="6654800" y="2751138"/>
          <p14:tracePt t="5601" x="6637338" y="2760663"/>
          <p14:tracePt t="5623" x="6629400" y="2760663"/>
          <p14:tracePt t="7098" x="6629400" y="2751138"/>
          <p14:tracePt t="7115" x="6611938" y="2751138"/>
          <p14:tracePt t="7122" x="6596063" y="2751138"/>
          <p14:tracePt t="7131" x="6570663" y="2751138"/>
          <p14:tracePt t="7141" x="6527800" y="2751138"/>
          <p14:tracePt t="7149" x="6477000" y="2751138"/>
          <p14:tracePt t="7157" x="6408738" y="2751138"/>
          <p14:tracePt t="7165" x="6324600" y="2751138"/>
          <p14:tracePt t="7175" x="6223000" y="2751138"/>
          <p14:tracePt t="7182" x="6113463" y="2751138"/>
          <p14:tracePt t="7191" x="5994400" y="2751138"/>
          <p14:tracePt t="7199" x="5951538" y="2751138"/>
          <p14:tracePt t="7208" x="5773738" y="2751138"/>
          <p14:tracePt t="7214" x="5732463" y="2751138"/>
          <p14:tracePt t="7224" x="5672138" y="2751138"/>
          <p14:tracePt t="7230" x="5605463" y="2751138"/>
          <p14:tracePt t="7240" x="5554663" y="2751138"/>
          <p14:tracePt t="7246" x="5511800" y="2751138"/>
          <p14:tracePt t="7257" x="5486400" y="2751138"/>
          <p14:tracePt t="7258" x="5461000" y="2760663"/>
          <p14:tracePt t="7266" x="5443538" y="2760663"/>
          <p14:tracePt t="7274" x="5427663" y="2760663"/>
          <p14:tracePt t="7283" x="5418138" y="2760663"/>
          <p14:tracePt t="7290" x="5402263" y="2760663"/>
          <p14:tracePt t="7307" x="5384800" y="2776538"/>
          <p14:tracePt t="7360" x="5384800" y="2794000"/>
          <p14:tracePt t="7368" x="5384800" y="2801938"/>
          <p14:tracePt t="7377" x="5384800" y="2819400"/>
          <p14:tracePt t="7384" x="5384800" y="2844800"/>
          <p14:tracePt t="7393" x="5351463" y="2887663"/>
          <p14:tracePt t="7400" x="5308600" y="2928938"/>
          <p14:tracePt t="7410" x="5265738" y="2971800"/>
          <p14:tracePt t="7418" x="5181600" y="3022600"/>
          <p14:tracePt t="7424" x="5113338" y="3081338"/>
          <p14:tracePt t="7433" x="5003800" y="3149600"/>
          <p14:tracePt t="7442" x="4894263" y="3225800"/>
          <p14:tracePt t="7449" x="4783138" y="3302000"/>
          <p14:tracePt t="7457" x="4648200" y="3378200"/>
          <p14:tracePt t="7465" x="4503738" y="3462338"/>
          <p14:tracePt t="7473" x="4402138" y="3530600"/>
          <p14:tracePt t="7480" x="4360863" y="3556000"/>
          <p14:tracePt t="7489" x="4183063" y="3640138"/>
          <p14:tracePt t="7495" x="4148138" y="3657600"/>
          <p14:tracePt t="7506" x="4071938" y="3683000"/>
          <p14:tracePt t="7512" x="3970338" y="3725863"/>
          <p14:tracePt t="7522" x="3903663" y="3741738"/>
          <p14:tracePt t="7528" x="3835400" y="3751263"/>
          <p14:tracePt t="7539" x="3776663" y="3767138"/>
          <p14:tracePt t="7544" x="3741738" y="3767138"/>
          <p14:tracePt t="7556" x="3700463" y="3776663"/>
          <p14:tracePt t="7562" x="3640138" y="3792538"/>
          <p14:tracePt t="7572" x="3598863" y="3792538"/>
          <p14:tracePt t="7578" x="3556000" y="3792538"/>
          <p14:tracePt t="7589" x="3530600" y="3792538"/>
          <p14:tracePt t="7593" x="3487738" y="3810000"/>
          <p14:tracePt t="7605" x="3462338" y="3810000"/>
          <p14:tracePt t="7609" x="3411538" y="3817938"/>
          <p14:tracePt t="7623" x="3335338" y="3835400"/>
          <p14:tracePt t="7630" x="3309938" y="3860800"/>
          <p14:tracePt t="7639" x="3268663" y="3860800"/>
          <p14:tracePt t="7646" x="3233738" y="3878263"/>
          <p14:tracePt t="7656" x="3192463" y="3886200"/>
          <p14:tracePt t="7662" x="3157538" y="3903663"/>
          <p14:tracePt t="7672" x="3132138" y="3919538"/>
          <p14:tracePt t="7678" x="3124200" y="3919538"/>
          <p14:tracePt t="7689" x="3090863" y="3929063"/>
          <p14:tracePt t="7695" x="3065463" y="3944938"/>
          <p14:tracePt t="7705" x="3048000" y="3944938"/>
          <p14:tracePt t="7711" x="3022600" y="3954463"/>
          <p14:tracePt t="7722" x="3014663" y="3954463"/>
          <p14:tracePt t="7727" x="2997200" y="3954463"/>
          <p14:tracePt t="7739" x="2971800" y="3970338"/>
          <p14:tracePt t="7755" x="2954338" y="3970338"/>
          <p14:tracePt t="7773" x="2938463" y="3970338"/>
          <p14:tracePt t="7853" x="2938463" y="3954463"/>
          <p14:tracePt t="7868" x="2954338" y="3954463"/>
          <p14:tracePt t="7884" x="2971800" y="3954463"/>
          <p14:tracePt t="7893" x="2979738" y="3954463"/>
          <p14:tracePt t="7900" x="2997200" y="3944938"/>
          <p14:tracePt t="7909" x="3014663" y="3944938"/>
          <p14:tracePt t="7916" x="3040063" y="3944938"/>
          <p14:tracePt t="7924" x="3048000" y="3944938"/>
          <p14:tracePt t="7932" x="3065463" y="3944938"/>
          <p14:tracePt t="7941" x="3081338" y="3944938"/>
          <p14:tracePt t="7948" x="3106738" y="3944938"/>
          <p14:tracePt t="7958" x="3124200" y="3944938"/>
          <p14:tracePt t="7964" x="3132138" y="3944938"/>
          <p14:tracePt t="7974" x="3149600" y="3944938"/>
          <p14:tracePt t="7980" x="3175000" y="3944938"/>
          <p14:tracePt t="7990" x="3192463" y="3944938"/>
          <p14:tracePt t="7996" x="3200400" y="3944938"/>
          <p14:tracePt t="8007" x="3217863" y="3944938"/>
          <p14:tracePt t="8012" x="3233738" y="3944938"/>
          <p14:tracePt t="8023" x="3243263" y="3944938"/>
          <p14:tracePt t="8028" x="3259138" y="3944938"/>
          <p14:tracePt t="8040" x="3268663" y="3944938"/>
          <p14:tracePt t="8057" x="3284538" y="3944938"/>
          <p14:tracePt t="8059" x="3302000" y="3944938"/>
          <p14:tracePt t="8075" x="3309938" y="3944938"/>
          <p14:tracePt t="8091" x="3327400" y="3944938"/>
          <p14:tracePt t="8114" x="3335338" y="3944938"/>
          <p14:tracePt t="8130" x="3352800" y="3944938"/>
          <p14:tracePt t="8146" x="3370263" y="3944938"/>
          <p14:tracePt t="8162" x="3378200" y="3944938"/>
          <p14:tracePt t="8170" x="3395663" y="3944938"/>
          <p14:tracePt t="8185" x="3411538" y="3944938"/>
          <p14:tracePt t="8202" x="3421063" y="3944938"/>
          <p14:tracePt t="8217" x="3436938" y="3944938"/>
          <p14:tracePt t="8233" x="3446463" y="3944938"/>
          <p14:tracePt t="8249" x="3462338" y="3944938"/>
          <p14:tracePt t="8265" x="3479800" y="3944938"/>
          <p14:tracePt t="8297" x="3487738" y="3944938"/>
          <p14:tracePt t="8352" x="3505200" y="3944938"/>
          <p14:tracePt t="8559" x="3522663" y="3944938"/>
          <p14:tracePt t="8638" x="3530600" y="3944938"/>
          <p14:tracePt t="8670" x="3548063" y="3944938"/>
          <p14:tracePt t="8693" x="3556000" y="3944938"/>
          <p14:tracePt t="8725" x="3573463" y="3944938"/>
          <p14:tracePt t="8749" x="3589338" y="3944938"/>
          <p14:tracePt t="8781" x="3598863" y="3944938"/>
          <p14:tracePt t="8797" x="3614738" y="3929063"/>
          <p14:tracePt t="8829" x="3632200" y="3929063"/>
          <p14:tracePt t="8852" x="3640138" y="3929063"/>
          <p14:tracePt t="8892" x="3657600" y="3929063"/>
          <p14:tracePt t="8948" x="3665538" y="3929063"/>
          <p14:tracePt t="9043" x="3683000" y="3929063"/>
          <p14:tracePt t="19527" x="3708400" y="3929063"/>
          <p14:tracePt t="19538" x="3751263" y="3929063"/>
          <p14:tracePt t="19543" x="3817938" y="3929063"/>
          <p14:tracePt t="19554" x="3903663" y="3929063"/>
          <p14:tracePt t="19560" x="3995738" y="3929063"/>
          <p14:tracePt t="19572" x="4106863" y="3929063"/>
          <p14:tracePt t="19576" x="4233863" y="3919538"/>
          <p14:tracePt t="19588" x="4360863" y="3903663"/>
          <p14:tracePt t="19592" x="4478338" y="3903663"/>
          <p14:tracePt t="19606" x="4605338" y="3886200"/>
          <p14:tracePt t="19607" x="4767263" y="3878263"/>
          <p14:tracePt t="19615" x="4919663" y="3878263"/>
          <p14:tracePt t="19622" x="5240338" y="3878263"/>
          <p14:tracePt t="19630" x="5316538" y="3878263"/>
          <p14:tracePt t="19638" x="5529263" y="3878263"/>
          <p14:tracePt t="19646" x="5689600" y="3878263"/>
          <p14:tracePt t="19655" x="6045200" y="3878263"/>
          <p14:tracePt t="19661" x="6154738" y="3878263"/>
          <p14:tracePt t="19671" x="6350000" y="3878263"/>
          <p14:tracePt t="19678" x="6553200" y="3878263"/>
          <p14:tracePt t="19688" x="6748463" y="3878263"/>
          <p14:tracePt t="19694" x="6916738" y="3878263"/>
          <p14:tracePt t="19705" x="7094538" y="3878263"/>
          <p14:tracePt t="19710" x="7256463" y="3878263"/>
          <p14:tracePt t="19721" x="7408863" y="3878263"/>
          <p14:tracePt t="19726" x="7577138" y="3878263"/>
          <p14:tracePt t="19738" x="7721600" y="3878263"/>
          <p14:tracePt t="19742" x="7848600" y="3878263"/>
          <p14:tracePt t="19755" x="8001000" y="3878263"/>
          <p14:tracePt t="19759" x="8120063" y="3878263"/>
          <p14:tracePt t="19772" x="8247063" y="3878263"/>
          <p14:tracePt t="19773" x="8339138" y="3878263"/>
          <p14:tracePt t="19780" x="8466138" y="3878263"/>
          <p14:tracePt t="19789" x="8551863" y="3878263"/>
          <p14:tracePt t="19796" x="8593138" y="3878263"/>
          <p14:tracePt t="19805" x="8661400" y="3878263"/>
          <p14:tracePt t="19812" x="8729663" y="3878263"/>
          <p14:tracePt t="19822" x="8770938" y="3878263"/>
          <p14:tracePt t="19828" x="8780463" y="3878263"/>
          <p14:tracePt t="19838" x="8813800" y="3878263"/>
          <p14:tracePt t="19844" x="8839200" y="3878263"/>
          <p14:tracePt t="19855" x="8856663" y="3878263"/>
          <p14:tracePt t="19860" x="8864600" y="3878263"/>
          <p14:tracePt t="19872" x="8882063" y="3878263"/>
          <p14:tracePt t="19877" x="8890000" y="3878263"/>
          <p14:tracePt t="19892" x="8907463" y="3878263"/>
          <p14:tracePt t="19905" x="8923338" y="3878263"/>
          <p14:tracePt t="19922" x="8932863" y="3878263"/>
          <p14:tracePt t="19926" x="8948738" y="3878263"/>
          <p14:tracePt t="19940" x="8958263" y="3878263"/>
          <p14:tracePt t="19947" x="8974138" y="3878263"/>
          <p14:tracePt t="19956" x="8991600" y="3878263"/>
          <p14:tracePt t="19971" x="8999538" y="3878263"/>
          <p14:tracePt t="19978" x="9017000" y="3878263"/>
          <p14:tracePt t="19995" x="9034463" y="3878263"/>
          <p14:tracePt t="20010" x="9042400" y="3878263"/>
          <p14:tracePt t="20020" x="9059863" y="3878263"/>
          <p14:tracePt t="20026" x="9067800" y="3878263"/>
          <p14:tracePt t="20034" x="9085263" y="3878263"/>
          <p14:tracePt t="20043" x="9110663" y="3878263"/>
          <p14:tracePt t="20050" x="9126538" y="3878263"/>
          <p14:tracePt t="20059" x="9144000" y="3878263"/>
          <p14:tracePt t="20066" x="9151938" y="3860800"/>
          <p14:tracePt t="20075" x="9177338" y="3860800"/>
          <p14:tracePt t="20090" x="9212263" y="3852863"/>
          <p14:tracePt t="20106" x="9220200" y="3835400"/>
          <p14:tracePt t="20113" x="9237663" y="3817938"/>
          <p14:tracePt t="20123" x="9253538" y="3810000"/>
          <p14:tracePt t="20130" x="9263063" y="3792538"/>
          <p14:tracePt t="20138" x="9263063" y="3776663"/>
          <p14:tracePt t="20146" x="9278938" y="3776663"/>
          <p14:tracePt t="20154" x="9278938" y="3767138"/>
          <p14:tracePt t="20161" x="9288463" y="3751263"/>
          <p14:tracePt t="20177" x="9288463" y="3741738"/>
          <p14:tracePt t="20187" x="9304338" y="3725863"/>
          <p14:tracePt t="20194" x="9321800" y="3725863"/>
          <p14:tracePt t="20203" x="9321800" y="3700463"/>
          <p14:tracePt t="20216" x="9329738" y="3683000"/>
          <p14:tracePt t="20225" x="9329738" y="3665538"/>
          <p14:tracePt t="20233" x="9347200" y="3657600"/>
          <p14:tracePt t="20248" x="9347200" y="3640138"/>
          <p14:tracePt t="20272" x="9347200" y="3632200"/>
          <p14:tracePt t="20280" x="9364663" y="3632200"/>
          <p14:tracePt t="20288" x="9364663" y="3614738"/>
          <p14:tracePt t="20328" x="9364663" y="3598863"/>
          <p14:tracePt t="20391" x="9364663" y="3589338"/>
          <p14:tracePt t="20407" x="9364663" y="3573463"/>
          <p14:tracePt t="20415" x="9372600" y="3573463"/>
          <p14:tracePt t="20431" x="9372600" y="3556000"/>
          <p14:tracePt t="20439" x="9390063" y="3548063"/>
          <p14:tracePt t="20455" x="9390063" y="3530600"/>
          <p14:tracePt t="20471" x="9398000" y="3522663"/>
          <p14:tracePt t="20494" x="9398000" y="3505200"/>
          <p14:tracePt t="20504" x="9415463" y="3505200"/>
          <p14:tracePt t="20526" x="9415463" y="3487738"/>
          <p14:tracePt t="20716" x="9398000" y="3487738"/>
          <p14:tracePt t="20740" x="9390063" y="3487738"/>
          <p14:tracePt t="20756" x="9372600" y="3487738"/>
          <p14:tracePt t="20764" x="9364663" y="3487738"/>
          <p14:tracePt t="20781" x="9329738" y="3487738"/>
          <p14:tracePt t="20788" x="9288463" y="3487738"/>
          <p14:tracePt t="20798" x="9253538" y="3487738"/>
          <p14:tracePt t="20804" x="9194800" y="3487738"/>
          <p14:tracePt t="20815" x="9110663" y="3505200"/>
          <p14:tracePt t="20822" x="9042400" y="3505200"/>
          <p14:tracePt t="20830" x="8958263" y="3522663"/>
          <p14:tracePt t="20838" x="8923338" y="3530600"/>
          <p14:tracePt t="20847" x="8796338" y="3556000"/>
          <p14:tracePt t="20853" x="8745538" y="3589338"/>
          <p14:tracePt t="20861" x="8661400" y="3614738"/>
          <p14:tracePt t="20869" x="8551863" y="3657600"/>
          <p14:tracePt t="20877" x="8339138" y="3751263"/>
          <p14:tracePt t="20886" x="8178800" y="3817938"/>
          <p14:tracePt t="20894" x="8085138" y="3878263"/>
          <p14:tracePt t="20901" x="7780338" y="4030663"/>
          <p14:tracePt t="20908" x="7670800" y="4064000"/>
          <p14:tracePt t="20916" x="7475538" y="4148138"/>
          <p14:tracePt t="20923" x="7272338" y="4216400"/>
          <p14:tracePt t="20932" x="7104063" y="4275138"/>
          <p14:tracePt t="20940" x="6942138" y="4325938"/>
          <p14:tracePt t="20948" x="6815138" y="4360863"/>
          <p14:tracePt t="20955" x="6697663" y="4394200"/>
          <p14:tracePt t="20965" x="6570663" y="4437063"/>
          <p14:tracePt t="20972" x="6459538" y="4452938"/>
          <p14:tracePt t="20981" x="6332538" y="4495800"/>
          <p14:tracePt t="20987" x="6215063" y="4538663"/>
          <p14:tracePt t="20998" x="6062663" y="4589463"/>
          <p14:tracePt t="21004" x="5926138" y="4614863"/>
          <p14:tracePt t="21014" x="5773738" y="4673600"/>
          <p14:tracePt t="21020" x="5621338" y="4716463"/>
          <p14:tracePt t="21031" x="5486400" y="4757738"/>
          <p14:tracePt t="21037" x="5359400" y="4800600"/>
          <p14:tracePt t="21048" x="5249863" y="4826000"/>
          <p14:tracePt t="21054" x="5130800" y="4851400"/>
          <p14:tracePt t="21064" x="5029200" y="4876800"/>
          <p14:tracePt t="21070" x="4919663" y="4894263"/>
          <p14:tracePt t="21082" x="4833938" y="4919663"/>
          <p14:tracePt t="21083" x="4741863" y="4935538"/>
          <p14:tracePt t="21090" x="4656138" y="4945063"/>
          <p14:tracePt t="21099" x="4605338" y="4960938"/>
          <p14:tracePt t="21106" x="4538663" y="4978400"/>
          <p14:tracePt t="21115" x="4470400" y="4978400"/>
          <p14:tracePt t="21122" x="4402138" y="4986338"/>
          <p14:tracePt t="21131" x="4360863" y="5003800"/>
          <p14:tracePt t="21138" x="4300538" y="5003800"/>
          <p14:tracePt t="21148" x="4259263" y="5011738"/>
          <p14:tracePt t="21155" x="4216400" y="5011738"/>
          <p14:tracePt t="21165" x="4191000" y="5029200"/>
          <p14:tracePt t="21170" x="4165600" y="5029200"/>
          <p14:tracePt t="21181" x="4140200" y="5029200"/>
          <p14:tracePt t="21187" x="4106863" y="5029200"/>
          <p14:tracePt t="21198" x="4081463" y="5029200"/>
          <p14:tracePt t="21203" x="4056063" y="5029200"/>
          <p14:tracePt t="21215" x="4030663" y="5046663"/>
          <p14:tracePt t="21220" x="3995738" y="5046663"/>
          <p14:tracePt t="21231" x="3970338" y="5046663"/>
          <p14:tracePt t="21235" x="3944938" y="5046663"/>
          <p14:tracePt t="21249" x="3929063" y="5046663"/>
          <p14:tracePt t="21250" x="3919538" y="5046663"/>
          <p14:tracePt t="21257" x="3886200" y="5046663"/>
          <p14:tracePt t="21265" x="3878263" y="5054600"/>
          <p14:tracePt t="21273" x="3860800" y="5054600"/>
          <p14:tracePt t="21289" x="3852863" y="5054600"/>
          <p14:tracePt t="21298" x="3835400" y="5054600"/>
          <p14:tracePt t="21314" x="3817938" y="5072063"/>
          <p14:tracePt t="21330" x="3810000" y="5072063"/>
          <p14:tracePt t="21336" x="3792538" y="5072063"/>
          <p14:tracePt t="21352" x="3776663" y="5072063"/>
          <p14:tracePt t="21360" x="3776663" y="5087938"/>
          <p14:tracePt t="21369" x="3767138" y="5087938"/>
          <p14:tracePt t="21391" x="3751263" y="5087938"/>
          <p14:tracePt t="21407" x="3741738" y="5087938"/>
          <p14:tracePt t="21423" x="3741738" y="5097463"/>
          <p14:tracePt t="21432" x="3725863" y="5097463"/>
          <p14:tracePt t="21447" x="3708400" y="5097463"/>
          <p14:tracePt t="21455" x="3700463" y="5097463"/>
          <p14:tracePt t="21464" x="3683000" y="5113338"/>
          <p14:tracePt t="21481" x="3665538" y="5113338"/>
          <p14:tracePt t="21487" x="3657600" y="5113338"/>
          <p14:tracePt t="21496" x="3657600" y="5122863"/>
          <p14:tracePt t="21503" x="3640138" y="5122863"/>
          <p14:tracePt t="21511" x="3632200" y="5122863"/>
          <p14:tracePt t="21526" x="3598863" y="5138738"/>
          <p14:tracePt t="21543" x="3573463" y="5156200"/>
          <p14:tracePt t="21559" x="3548063" y="5156200"/>
          <p14:tracePt t="21567" x="3548063" y="5164138"/>
          <p14:tracePt t="21574" x="3522663" y="5164138"/>
          <p14:tracePt t="21590" x="3505200" y="5181600"/>
          <p14:tracePt t="21599" x="3487738" y="5181600"/>
          <p14:tracePt t="21606" x="3479800" y="5199063"/>
          <p14:tracePt t="21615" x="3462338" y="5199063"/>
          <p14:tracePt t="21622" x="3446463" y="5199063"/>
          <p14:tracePt t="21631" x="3421063" y="5207000"/>
          <p14:tracePt t="21638" x="3411538" y="5207000"/>
          <p14:tracePt t="21647" x="3395663" y="5224463"/>
          <p14:tracePt t="21655" x="3378200" y="5224463"/>
          <p14:tracePt t="21664" x="3352800" y="5232400"/>
          <p14:tracePt t="21671" x="3335338" y="5232400"/>
          <p14:tracePt t="21680" x="3327400" y="5232400"/>
          <p14:tracePt t="21686" x="3309938" y="5249863"/>
          <p14:tracePt t="21694" x="3284538" y="5249863"/>
          <p14:tracePt t="21703" x="3259138" y="5249863"/>
          <p14:tracePt t="21710" x="3243263" y="5265738"/>
          <p14:tracePt t="21718" x="3217863" y="5265738"/>
          <p14:tracePt t="21725" x="3200400" y="5265738"/>
          <p14:tracePt t="21734" x="3175000" y="5275263"/>
          <p14:tracePt t="21742" x="3157538" y="5275263"/>
          <p14:tracePt t="21750" x="3132138" y="5275263"/>
          <p14:tracePt t="21757" x="3106738" y="5275263"/>
          <p14:tracePt t="21766" x="3090863" y="5291138"/>
          <p14:tracePt t="21773" x="3081338" y="5291138"/>
          <p14:tracePt t="21781" x="3065463" y="5291138"/>
          <p14:tracePt t="21789" x="3040063" y="5308600"/>
          <p14:tracePt t="21798" x="3022600" y="5308600"/>
          <p14:tracePt t="21814" x="2997200" y="5308600"/>
          <p14:tracePt t="21830" x="2979738" y="5308600"/>
          <p14:tracePt t="21836" x="2971800" y="5308600"/>
          <p14:tracePt t="21844" x="2954338" y="5308600"/>
          <p14:tracePt t="21868" x="2938463" y="5316538"/>
          <p14:tracePt t="21884" x="2928938" y="5316538"/>
          <p14:tracePt t="21907" x="2913063" y="5316538"/>
          <p14:tracePt t="21986" x="2903538" y="5316538"/>
          <p14:tracePt t="22130" x="2903538" y="5308600"/>
          <p14:tracePt t="22185" x="2887663" y="5308600"/>
          <p14:tracePt t="22225" x="2870200" y="5308600"/>
          <p14:tracePt t="22241" x="2862263" y="5308600"/>
          <p14:tracePt t="22249" x="2844800" y="5291138"/>
          <p14:tracePt t="22258" x="2827338" y="5291138"/>
          <p14:tracePt t="22265" x="2801938" y="5291138"/>
          <p14:tracePt t="22273" x="2776538" y="5291138"/>
          <p14:tracePt t="22281" x="2751138" y="5291138"/>
          <p14:tracePt t="22289" x="2717800" y="5291138"/>
          <p14:tracePt t="22297" x="2692400" y="5291138"/>
          <p14:tracePt t="22305" x="2649538" y="5275263"/>
          <p14:tracePt t="22313" x="2624138" y="5275263"/>
          <p14:tracePt t="22321" x="2598738" y="5275263"/>
          <p14:tracePt t="22328" x="2573338" y="5275263"/>
          <p14:tracePt t="22337" x="2540000" y="5275263"/>
          <p14:tracePt t="22344" x="2497138" y="5275263"/>
          <p14:tracePt t="22353" x="2471738" y="5275263"/>
          <p14:tracePt t="22360" x="2430463" y="5275263"/>
          <p14:tracePt t="22371" x="2405063" y="5275263"/>
          <p14:tracePt t="22377" x="2379663" y="5275263"/>
          <p14:tracePt t="22386" x="2354263" y="5275263"/>
          <p14:tracePt t="22392" x="2311400" y="5275263"/>
          <p14:tracePt t="22403" x="2278063" y="5275263"/>
          <p14:tracePt t="22409" x="2268538" y="5275263"/>
          <p14:tracePt t="22419" x="2243138" y="5275263"/>
          <p14:tracePt t="22425" x="2209800" y="5275263"/>
          <p14:tracePt t="22441" x="2201863" y="5265738"/>
          <p14:tracePt t="22453" x="2184400" y="5265738"/>
          <p14:tracePt t="22458" x="2176463" y="5265738"/>
          <p14:tracePt t="22470" x="2159000" y="5265738"/>
          <p14:tracePt t="22487" x="2141538" y="5265738"/>
          <p14:tracePt t="22661" x="2159000" y="5265738"/>
          <p14:tracePt t="22725" x="2176463" y="5249863"/>
          <p14:tracePt t="22797" x="2184400" y="5249863"/>
          <p14:tracePt t="22836" x="2201863" y="5249863"/>
          <p14:tracePt t="22852" x="2209800" y="5249863"/>
          <p14:tracePt t="22868" x="2243138" y="5249863"/>
          <p14:tracePt t="22877" x="2252663" y="5232400"/>
          <p14:tracePt t="22884" x="2293938" y="5232400"/>
          <p14:tracePt t="22894" x="2319338" y="5232400"/>
          <p14:tracePt t="22900" x="2379663" y="5224463"/>
          <p14:tracePt t="22910" x="2446338" y="5207000"/>
          <p14:tracePt t="22918" x="2514600" y="5207000"/>
          <p14:tracePt t="22927" x="2582863" y="5207000"/>
          <p14:tracePt t="22933" x="2667000" y="5207000"/>
          <p14:tracePt t="22940" x="2760663" y="5207000"/>
          <p14:tracePt t="22949" x="2844800" y="5207000"/>
          <p14:tracePt t="22956" x="2954338" y="5207000"/>
          <p14:tracePt t="22965" x="3048000" y="5207000"/>
          <p14:tracePt t="22972" x="3157538" y="5207000"/>
          <p14:tracePt t="22981" x="3200400" y="5207000"/>
          <p14:tracePt t="22988" x="3284538" y="5207000"/>
          <p14:tracePt t="22996" x="3335338" y="5207000"/>
          <p14:tracePt t="23003" x="3395663" y="5224463"/>
          <p14:tracePt t="23012" x="3436938" y="5232400"/>
          <p14:tracePt t="23020" x="3462338" y="5232400"/>
          <p14:tracePt t="23028" x="3487738" y="5232400"/>
          <p14:tracePt t="23035" x="3505200" y="5249863"/>
          <p14:tracePt t="23051" x="3522663" y="5249863"/>
          <p14:tracePt t="23062" x="3522663" y="5265738"/>
          <p14:tracePt t="23090" x="3522663" y="5275263"/>
          <p14:tracePt t="23122" x="3505200" y="5291138"/>
          <p14:tracePt t="23130" x="3487738" y="5291138"/>
          <p14:tracePt t="23138" x="3479800" y="5291138"/>
          <p14:tracePt t="23146" x="3421063" y="5308600"/>
          <p14:tracePt t="23154" x="3370263" y="5308600"/>
          <p14:tracePt t="23162" x="3302000" y="5316538"/>
          <p14:tracePt t="23170" x="3217863" y="5334000"/>
          <p14:tracePt t="23178" x="3124200" y="5341938"/>
          <p14:tracePt t="23186" x="2997200" y="5359400"/>
          <p14:tracePt t="23195" x="2887663" y="5359400"/>
          <p14:tracePt t="23202" x="2760663" y="5359400"/>
          <p14:tracePt t="23211" x="2667000" y="5359400"/>
          <p14:tracePt t="23217" x="2557463" y="5359400"/>
          <p14:tracePt t="23228" x="2463800" y="5359400"/>
          <p14:tracePt t="23234" x="2354263" y="5359400"/>
          <p14:tracePt t="23244" x="2252663" y="5359400"/>
          <p14:tracePt t="23250" x="2176463" y="5359400"/>
          <p14:tracePt t="23261" x="2090738" y="5359400"/>
          <p14:tracePt t="23266" x="2049463" y="5341938"/>
          <p14:tracePt t="23277" x="1981200" y="5334000"/>
          <p14:tracePt t="23283" x="1912938" y="5316538"/>
          <p14:tracePt t="23294" x="1871663" y="5308600"/>
          <p14:tracePt t="23300" x="1828800" y="5291138"/>
          <p14:tracePt t="23311" x="1770063" y="5291138"/>
          <p14:tracePt t="23315" x="1744663" y="5275263"/>
          <p14:tracePt t="23328" x="1719263" y="5265738"/>
          <p14:tracePt t="23332" x="1693863" y="5265738"/>
          <p14:tracePt t="23345" x="1658938" y="5249863"/>
          <p14:tracePt t="23345" x="1651000" y="5249863"/>
          <p14:tracePt t="23353" x="1633538" y="5232400"/>
          <p14:tracePt t="23361" x="1625600" y="5232400"/>
          <p14:tracePt t="23377" x="1608138" y="5224463"/>
          <p14:tracePt t="23408" x="1608138" y="5207000"/>
          <p14:tracePt t="23448" x="1625600" y="5207000"/>
          <p14:tracePt t="23455" x="1658938" y="5199063"/>
          <p14:tracePt t="23464" x="1701800" y="5199063"/>
          <p14:tracePt t="23472" x="1744663" y="5181600"/>
          <p14:tracePt t="23480" x="1811338" y="5156200"/>
          <p14:tracePt t="23488" x="1879600" y="5138738"/>
          <p14:tracePt t="23496" x="1963738" y="5113338"/>
          <p14:tracePt t="23504" x="2049463" y="5072063"/>
          <p14:tracePt t="23512" x="2090738" y="5072063"/>
          <p14:tracePt t="23520" x="2159000" y="5046663"/>
          <p14:tracePt t="23528" x="2209800" y="5011738"/>
          <p14:tracePt t="23536" x="2252663" y="5003800"/>
          <p14:tracePt t="23545" x="2293938" y="4978400"/>
          <p14:tracePt t="23552" x="2336800" y="4960938"/>
          <p14:tracePt t="23561" x="2362200" y="4960938"/>
          <p14:tracePt t="23567" x="2405063" y="4945063"/>
          <p14:tracePt t="23578" x="2430463" y="4935538"/>
          <p14:tracePt t="23584" x="2489200" y="4902200"/>
          <p14:tracePt t="23594" x="2532063" y="4902200"/>
          <p14:tracePt t="23600" x="2598738" y="4894263"/>
          <p14:tracePt t="23611" x="2667000" y="4876800"/>
          <p14:tracePt t="23616" x="2735263" y="4876800"/>
          <p14:tracePt t="23627" x="2801938" y="4868863"/>
          <p14:tracePt t="23632" x="2827338" y="4868863"/>
          <p14:tracePt t="23644" x="2887663" y="4851400"/>
          <p14:tracePt t="23650" x="2954338" y="4851400"/>
          <p14:tracePt t="23661" x="3014663" y="4851400"/>
          <p14:tracePt t="23664" x="3065463" y="4833938"/>
          <p14:tracePt t="23678" x="3157538" y="4833938"/>
          <p14:tracePt t="23679" x="3175000" y="4833938"/>
          <p14:tracePt t="23686" x="3233738" y="4833938"/>
          <p14:tracePt t="23695" x="3268663" y="4833938"/>
          <p14:tracePt t="23702" x="3309938" y="4833938"/>
          <p14:tracePt t="23711" x="3335338" y="4833938"/>
          <p14:tracePt t="23718" x="3370263" y="4833938"/>
          <p14:tracePt t="23728" x="3378200" y="4826000"/>
          <p14:tracePt t="23735" x="3395663" y="4826000"/>
          <p14:tracePt t="23744" x="3411538" y="4826000"/>
          <p14:tracePt t="23750" x="3421063" y="4826000"/>
          <p14:tracePt t="23766" x="3436938" y="4826000"/>
          <p14:tracePt t="23782" x="3446463" y="4808538"/>
          <p14:tracePt t="23811" x="3462338" y="4808538"/>
          <p14:tracePt t="23828" x="3479800" y="4808538"/>
          <p14:tracePt t="23832" x="3479800" y="4800600"/>
          <p14:tracePt t="23845" x="3487738" y="4800600"/>
          <p14:tracePt t="23846" x="3505200" y="4800600"/>
          <p14:tracePt t="23861" x="3522663" y="4800600"/>
          <p14:tracePt t="23877" x="3530600" y="4800600"/>
          <p14:tracePt t="23894" x="3548063" y="4800600"/>
          <p14:tracePt t="23924" x="3556000" y="4783138"/>
          <p14:tracePt t="23940" x="3573463" y="4783138"/>
          <p14:tracePt t="23955" x="3589338" y="4783138"/>
          <p14:tracePt t="23972" x="3598863" y="4783138"/>
          <p14:tracePt t="23987" x="3614738" y="4783138"/>
          <p14:tracePt t="24003" x="3632200" y="4783138"/>
          <p14:tracePt t="24035" x="3640138" y="4783138"/>
          <p14:tracePt t="24497" x="3657600" y="4783138"/>
          <p14:tracePt t="24503" x="3776663" y="4767263"/>
          <p14:tracePt t="24512" x="3970338" y="4699000"/>
          <p14:tracePt t="24520" x="4191000" y="4630738"/>
          <p14:tracePt t="24528" x="4452938" y="4546600"/>
          <p14:tracePt t="24536" x="4741863" y="4478338"/>
          <p14:tracePt t="24543" x="5003800" y="4411663"/>
          <p14:tracePt t="24552" x="5224463" y="4368800"/>
          <p14:tracePt t="24559" x="5461000" y="4325938"/>
          <p14:tracePt t="24568" x="5859463" y="4249738"/>
          <p14:tracePt t="24575" x="5994400" y="4216400"/>
          <p14:tracePt t="24585" x="6281738" y="4165600"/>
          <p14:tracePt t="24591" x="6367463" y="4148138"/>
          <p14:tracePt t="24602" x="6519863" y="4106863"/>
          <p14:tracePt t="24608" x="6629400" y="4097338"/>
          <p14:tracePt t="24618" x="6705600" y="4064000"/>
          <p14:tracePt t="24624" x="6731000" y="4056063"/>
          <p14:tracePt t="24634" x="6773863" y="4038600"/>
          <p14:tracePt t="24640" x="6807200" y="4030663"/>
          <p14:tracePt t="24651" x="6807200" y="4013200"/>
          <p14:tracePt t="24656" x="6815138" y="4013200"/>
          <p14:tracePt t="24668" x="6815138" y="3987800"/>
          <p14:tracePt t="24684" x="6832600" y="3954463"/>
          <p14:tracePt t="24701" x="6832600" y="3929063"/>
          <p14:tracePt t="24702" x="6832600" y="3919538"/>
          <p14:tracePt t="24710" x="6832600" y="3860800"/>
          <p14:tracePt t="24718" x="6832600" y="3810000"/>
          <p14:tracePt t="24726" x="6832600" y="3741738"/>
          <p14:tracePt t="24734" x="6832600" y="3657600"/>
          <p14:tracePt t="24742" x="6832600" y="3530600"/>
          <p14:tracePt t="24752" x="6840538" y="3378200"/>
          <p14:tracePt t="24761" x="6840538" y="3243263"/>
          <p14:tracePt t="24769" x="6858000" y="3081338"/>
          <p14:tracePt t="24775" x="6875463" y="2928938"/>
          <p14:tracePt t="24784" x="6883400" y="2751138"/>
          <p14:tracePt t="24791" x="6900863" y="2608263"/>
          <p14:tracePt t="24801" x="6900863" y="2540000"/>
          <p14:tracePt t="24807" x="6900863" y="2446338"/>
          <p14:tracePt t="24817" x="6916738" y="2379663"/>
          <p14:tracePt t="24824" x="6916738" y="2319338"/>
          <p14:tracePt t="24834" x="6916738" y="2278063"/>
          <p14:tracePt t="24838" x="6916738" y="2268538"/>
          <p14:tracePt t="24851" x="6916738" y="2252663"/>
          <p14:tracePt t="24877" x="6900863" y="2252663"/>
          <p14:tracePt t="24885" x="6883400" y="2243138"/>
          <p14:tracePt t="24901" x="6875463" y="2243138"/>
          <p14:tracePt t="24909" x="6858000" y="2243138"/>
          <p14:tracePt t="24918" x="6858000" y="2227263"/>
          <p14:tracePt t="24926" x="6832600" y="2227263"/>
          <p14:tracePt t="24940" x="6807200" y="2209800"/>
          <p14:tracePt t="24950" x="6764338" y="2209800"/>
          <p14:tracePt t="24956" x="6723063" y="2201863"/>
          <p14:tracePt t="24965" x="6697663" y="2184400"/>
          <p14:tracePt t="24973" x="6654800" y="2184400"/>
          <p14:tracePt t="24980" x="6629400" y="2166938"/>
          <p14:tracePt t="24988" x="6586538" y="2141538"/>
          <p14:tracePt t="24996" x="6553200" y="2133600"/>
          <p14:tracePt t="25005" x="6527800" y="2116138"/>
          <p14:tracePt t="25013" x="6502400" y="2100263"/>
          <p14:tracePt t="25021" x="6477000" y="2090738"/>
          <p14:tracePt t="25028" x="6459538" y="2074863"/>
          <p14:tracePt t="25036" x="6443663" y="2074863"/>
          <p14:tracePt t="25043" x="6434138" y="2074863"/>
          <p14:tracePt t="25059" x="6418263" y="2074863"/>
          <p14:tracePt t="25068" x="6408738" y="2074863"/>
          <p14:tracePt t="25084" x="6392863" y="2074863"/>
          <p14:tracePt t="25091" x="6375400" y="2074863"/>
          <p14:tracePt t="25101" x="6375400" y="2090738"/>
          <p14:tracePt t="25107" x="6367463" y="2116138"/>
          <p14:tracePt t="25117" x="6350000" y="2133600"/>
          <p14:tracePt t="25124" x="6332538" y="2159000"/>
          <p14:tracePt t="25133" x="6324600" y="2209800"/>
          <p14:tracePt t="25140" x="6307138" y="2243138"/>
          <p14:tracePt t="25150" x="6307138" y="2268538"/>
          <p14:tracePt t="25156" x="6299200" y="2311400"/>
          <p14:tracePt t="25163" x="6265863" y="2354263"/>
          <p14:tracePt t="25171" x="6256338" y="2379663"/>
          <p14:tracePt t="25184" x="6240463" y="2405063"/>
          <p14:tracePt t="25191" x="6223000" y="2430463"/>
          <p14:tracePt t="25197" x="6223000" y="2446338"/>
          <p14:tracePt t="25204" x="6223000" y="2463800"/>
          <p14:tracePt t="25211" x="6215063" y="2489200"/>
          <p14:tracePt t="25226" x="6197600" y="2497138"/>
          <p14:tracePt t="25235" x="6197600" y="2514600"/>
          <p14:tracePt t="25242" x="6197600" y="2532063"/>
          <p14:tracePt t="25251" x="6197600" y="2557463"/>
          <p14:tracePt t="25258" x="6197600" y="2573338"/>
          <p14:tracePt t="25267" x="6197600" y="2582863"/>
          <p14:tracePt t="25274" x="6197600" y="2608263"/>
          <p14:tracePt t="25284" x="6197600" y="2641600"/>
          <p14:tracePt t="25290" x="6197600" y="2667000"/>
          <p14:tracePt t="25297" x="6197600" y="2709863"/>
          <p14:tracePt t="25306" x="6197600" y="2751138"/>
          <p14:tracePt t="25313" x="6197600" y="2776538"/>
          <p14:tracePt t="25322" x="6197600" y="2819400"/>
          <p14:tracePt t="25329" x="6189663" y="2862263"/>
          <p14:tracePt t="25338" x="6189663" y="2887663"/>
          <p14:tracePt t="25345" x="6189663" y="2928938"/>
          <p14:tracePt t="25354" x="6189663" y="2954338"/>
          <p14:tracePt t="25361" x="6189663" y="2979738"/>
          <p14:tracePt t="25369" x="6172200" y="3022600"/>
          <p14:tracePt t="25377" x="6172200" y="3065463"/>
          <p14:tracePt t="25385" x="6172200" y="3106738"/>
          <p14:tracePt t="25392" x="6172200" y="3132138"/>
          <p14:tracePt t="25401" x="6172200" y="3175000"/>
          <p14:tracePt t="25408" x="6154738" y="3243263"/>
          <p14:tracePt t="25418" x="6154738" y="3302000"/>
          <p14:tracePt t="25424" x="6146800" y="3370263"/>
          <p14:tracePt t="25436" x="6146800" y="3395663"/>
          <p14:tracePt t="25441" x="6146800" y="3487738"/>
          <p14:tracePt t="25451" x="6146800" y="3556000"/>
          <p14:tracePt t="25457" x="6129338" y="3632200"/>
          <p14:tracePt t="25467" x="6129338" y="3657600"/>
          <p14:tracePt t="25473" x="6113463" y="3767138"/>
          <p14:tracePt t="25484" x="6113463" y="3852863"/>
          <p14:tracePt t="25489" x="6113463" y="3919538"/>
          <p14:tracePt t="25501" x="6113463" y="3987800"/>
          <p14:tracePt t="25507" x="6113463" y="4064000"/>
          <p14:tracePt t="25518" x="6103938" y="4165600"/>
          <p14:tracePt t="25522" x="6103938" y="4249738"/>
          <p14:tracePt t="25535" x="6103938" y="4325938"/>
          <p14:tracePt t="25536" x="6103938" y="4437063"/>
          <p14:tracePt t="25543" x="6103938" y="4521200"/>
          <p14:tracePt t="25553" x="6103938" y="4605338"/>
          <p14:tracePt t="25559" x="6103938" y="4648200"/>
          <p14:tracePt t="25568" x="6103938" y="4716463"/>
          <p14:tracePt t="25575" x="6103938" y="4833938"/>
          <p14:tracePt t="25585" x="6103938" y="4868863"/>
          <p14:tracePt t="25591" x="6103938" y="4902200"/>
          <p14:tracePt t="25601" x="6103938" y="4978400"/>
          <p14:tracePt t="25607" x="6113463" y="5029200"/>
          <p14:tracePt t="25617" x="6113463" y="5087938"/>
          <p14:tracePt t="25623" x="6129338" y="5113338"/>
          <p14:tracePt t="25634" x="6129338" y="5156200"/>
          <p14:tracePt t="25640" x="6129338" y="5181600"/>
          <p14:tracePt t="25651" x="6129338" y="5207000"/>
          <p14:tracePt t="25656" x="6129338" y="5224463"/>
          <p14:tracePt t="25668" x="6129338" y="5232400"/>
          <p14:tracePt t="25684" x="6146800" y="5249863"/>
          <p14:tracePt t="25703" x="6154738" y="52498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Details</a:t>
            </a:r>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5224" t="18404" r="5023" b="8821"/>
          <a:stretch/>
        </p:blipFill>
        <p:spPr>
          <a:xfrm>
            <a:off x="1387930" y="1698171"/>
            <a:ext cx="7543800" cy="4180115"/>
          </a:xfrm>
        </p:spPr>
      </p:pic>
      <p:pic>
        <p:nvPicPr>
          <p:cNvPr id="3" name="Audio 2">
            <a:hlinkClick r:id="" action="ppaction://media"/>
            <a:extLst>
              <a:ext uri="{FF2B5EF4-FFF2-40B4-BE49-F238E27FC236}">
                <a16:creationId xmlns:a16="http://schemas.microsoft.com/office/drawing/2014/main" id="{EE1DF3A3-DACF-3D22-BD48-394A76CE5F1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023491814"/>
      </p:ext>
    </p:extLst>
  </p:cSld>
  <p:clrMapOvr>
    <a:masterClrMapping/>
  </p:clrMapOvr>
  <p:transition spd="slow" advTm="1678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8098" x="6062663" y="5138738"/>
          <p14:tracePt t="8105" x="5976938" y="5046663"/>
          <p14:tracePt t="8114" x="5867400" y="4902200"/>
          <p14:tracePt t="8120" x="5732463" y="4741863"/>
          <p14:tracePt t="8130" x="5562600" y="4579938"/>
          <p14:tracePt t="8136" x="5494338" y="4495800"/>
          <p14:tracePt t="8147" x="5376863" y="4325938"/>
          <p14:tracePt t="8152" x="5240338" y="4165600"/>
          <p14:tracePt t="8165" x="5138738" y="4030663"/>
          <p14:tracePt t="8166" x="5046663" y="3903663"/>
          <p14:tracePt t="8174" x="4960938" y="3810000"/>
          <p14:tracePt t="8182" x="4876800" y="3708400"/>
          <p14:tracePt t="8190" x="4808538" y="3632200"/>
          <p14:tracePt t="8198" x="4783138" y="3614738"/>
          <p14:tracePt t="8206" x="4741863" y="3548063"/>
          <p14:tracePt t="8215" x="4691063" y="3505200"/>
          <p14:tracePt t="8221" x="4648200" y="3446463"/>
          <p14:tracePt t="8231" x="4605338" y="3411538"/>
          <p14:tracePt t="8237" x="4579938" y="3370263"/>
          <p14:tracePt t="8247" x="4546600" y="3335338"/>
          <p14:tracePt t="8254" x="4521200" y="3309938"/>
          <p14:tracePt t="8263" x="4495800" y="3284538"/>
          <p14:tracePt t="8269" x="4478338" y="3268663"/>
          <p14:tracePt t="8280" x="4470400" y="3259138"/>
          <p14:tracePt t="8286" x="4452938" y="3243263"/>
          <p14:tracePt t="8297" x="4437063" y="3243263"/>
          <p14:tracePt t="8302" x="4437063" y="3225800"/>
          <p14:tracePt t="8314" x="4427538" y="3225800"/>
          <p14:tracePt t="8331" x="4411663" y="3225800"/>
          <p14:tracePt t="8348" x="4411663" y="3217863"/>
          <p14:tracePt t="8349" x="4402138" y="3217863"/>
          <p14:tracePt t="8387" x="4386263" y="3217863"/>
          <p14:tracePt t="8403" x="4386263" y="3200400"/>
          <p14:tracePt t="8443" x="4368800" y="3200400"/>
          <p14:tracePt t="10737" x="4368800" y="3217863"/>
          <p14:tracePt t="10761" x="4360863" y="3217863"/>
          <p14:tracePt t="10951" x="4343400" y="3217863"/>
          <p14:tracePt t="11007" x="4343400" y="3225800"/>
          <p14:tracePt t="11078" x="4325938" y="3225800"/>
          <p14:tracePt t="11096" x="4325938" y="3243263"/>
          <p14:tracePt t="11134" x="4318000" y="3243263"/>
          <p14:tracePt t="11150" x="4300538" y="3243263"/>
          <p14:tracePt t="11158" x="4300538" y="3259138"/>
          <p14:tracePt t="11168" x="4292600" y="3259138"/>
          <p14:tracePt t="11185" x="4275138" y="3268663"/>
          <p14:tracePt t="11195" x="4259263" y="3268663"/>
          <p14:tracePt t="11203" x="4233863" y="3268663"/>
          <p14:tracePt t="11212" x="4216400" y="3284538"/>
          <p14:tracePt t="11218" x="4165600" y="3327400"/>
          <p14:tracePt t="11230" x="4140200" y="3352800"/>
          <p14:tracePt t="11231" x="4097338" y="3378200"/>
          <p14:tracePt t="11240" x="4056063" y="3421063"/>
          <p14:tracePt t="11247" x="3987800" y="3487738"/>
          <p14:tracePt t="11259" x="3944938" y="3548063"/>
          <p14:tracePt t="11269" x="3878263" y="3640138"/>
          <p14:tracePt t="11270" x="3792538" y="3751263"/>
          <p14:tracePt t="11281" x="3700463" y="3903663"/>
          <p14:tracePt t="11289" x="3614738" y="4030663"/>
          <p14:tracePt t="11297" x="3548063" y="4165600"/>
          <p14:tracePt t="11307" x="3462338" y="4300538"/>
          <p14:tracePt t="11313" x="3411538" y="4427538"/>
          <p14:tracePt t="11322" x="3335338" y="4564063"/>
          <p14:tracePt t="11330" x="3284538" y="4716463"/>
          <p14:tracePt t="11337" x="3243263" y="4808538"/>
          <p14:tracePt t="11346" x="3200400" y="4935538"/>
          <p14:tracePt t="11352" x="3192463" y="4978400"/>
          <p14:tracePt t="11363" x="3175000" y="5054600"/>
          <p14:tracePt t="11367" x="3149600" y="5122863"/>
          <p14:tracePt t="11380" x="3132138" y="5181600"/>
          <p14:tracePt t="11381" x="3132138" y="5207000"/>
          <p14:tracePt t="11388" x="3124200" y="5249863"/>
          <p14:tracePt t="11397" x="3106738" y="5275263"/>
          <p14:tracePt t="11404" x="3106738" y="5291138"/>
          <p14:tracePt t="11413" x="3106738" y="5316538"/>
          <p14:tracePt t="11420" x="3090863" y="5316538"/>
          <p14:tracePt t="11431" x="3090863" y="5334000"/>
          <p14:tracePt t="11460" x="3090863" y="5341938"/>
          <p14:tracePt t="11539" x="3090863" y="5334000"/>
          <p14:tracePt t="11570" x="3090863" y="5316538"/>
          <p14:tracePt t="11602" x="3106738" y="5316538"/>
          <p14:tracePt t="11618" x="3106738" y="5308600"/>
          <p14:tracePt t="11626" x="3124200" y="5308600"/>
          <p14:tracePt t="11634" x="3149600" y="5308600"/>
          <p14:tracePt t="11647" x="3175000" y="5308600"/>
          <p14:tracePt t="11652" x="3200400" y="5291138"/>
          <p14:tracePt t="11659" x="3259138" y="5291138"/>
          <p14:tracePt t="11668" x="3309938" y="5291138"/>
          <p14:tracePt t="11675" x="3395663" y="5291138"/>
          <p14:tracePt t="11682" x="3479800" y="5291138"/>
          <p14:tracePt t="11690" x="3556000" y="5308600"/>
          <p14:tracePt t="11699" x="3665538" y="5341938"/>
          <p14:tracePt t="11706" x="3767138" y="5376863"/>
          <p14:tracePt t="11715" x="3852863" y="5418138"/>
          <p14:tracePt t="11722" x="3944938" y="5468938"/>
          <p14:tracePt t="11731" x="3987800" y="5494338"/>
          <p14:tracePt t="11739" x="4038600" y="5537200"/>
          <p14:tracePt t="11748" x="4097338" y="5580063"/>
          <p14:tracePt t="11755" x="4140200" y="5621338"/>
          <p14:tracePt t="11764" x="4165600" y="5646738"/>
          <p14:tracePt t="11770" x="4191000" y="5672138"/>
          <p14:tracePt t="11780" x="4208463" y="5689600"/>
          <p14:tracePt t="11787" x="4208463" y="5715000"/>
          <p14:tracePt t="11797" x="4216400" y="5715000"/>
          <p14:tracePt t="11802" x="4216400" y="5732463"/>
          <p14:tracePt t="11814" x="4233863" y="5748338"/>
          <p14:tracePt t="11831" x="4233863" y="5757863"/>
          <p14:tracePt t="11835" x="4233863" y="5773738"/>
          <p14:tracePt t="11847" x="4233863" y="5783263"/>
          <p14:tracePt t="11865" x="4191000" y="5842000"/>
          <p14:tracePt t="11873" x="4165600" y="5867400"/>
          <p14:tracePt t="11881" x="4122738" y="5892800"/>
          <p14:tracePt t="11889" x="4071938" y="5935663"/>
          <p14:tracePt t="11898" x="4056063" y="5951538"/>
          <p14:tracePt t="11905" x="3962400" y="6019800"/>
          <p14:tracePt t="11914" x="3886200" y="6062663"/>
          <p14:tracePt t="11921" x="3860800" y="6070600"/>
          <p14:tracePt t="11931" x="3817938" y="6113463"/>
          <p14:tracePt t="11937" x="3776663" y="6146800"/>
          <p14:tracePt t="11947" x="3708400" y="6172200"/>
          <p14:tracePt t="11953" x="3683000" y="6180138"/>
          <p14:tracePt t="11963" x="3632200" y="6215063"/>
          <p14:tracePt t="11970" x="3589338" y="6223000"/>
          <p14:tracePt t="11981" x="3556000" y="6240463"/>
          <p14:tracePt t="11986" x="3522663" y="6240463"/>
          <p14:tracePt t="11997" x="3487738" y="6256338"/>
          <p14:tracePt t="12002" x="3479800" y="6256338"/>
          <p14:tracePt t="12014" x="3462338" y="6265863"/>
          <p14:tracePt t="12018" x="3446463" y="6265863"/>
          <p14:tracePt t="12031" x="3421063" y="6265863"/>
          <p14:tracePt t="12039" x="3411538" y="6265863"/>
          <p14:tracePt t="12055" x="3395663" y="6265863"/>
          <p14:tracePt t="12086" x="3395663" y="6256338"/>
          <p14:tracePt t="12096" x="3378200" y="6256338"/>
          <p14:tracePt t="12118" x="3378200" y="6240463"/>
          <p14:tracePt t="12134" x="3378200" y="6223000"/>
          <p14:tracePt t="12158" x="3378200" y="6215063"/>
          <p14:tracePt t="12174" x="3378200" y="6197600"/>
          <p14:tracePt t="12205" x="3378200" y="6180138"/>
          <p14:tracePt t="12237" x="3378200" y="6172200"/>
          <p14:tracePt t="12261" x="3378200" y="6154738"/>
          <p14:tracePt t="12293" x="3378200" y="6146800"/>
          <p14:tracePt t="12324" x="3378200" y="6129338"/>
          <p14:tracePt t="12356" x="3378200" y="6113463"/>
          <p14:tracePt t="12372" x="3378200" y="6103938"/>
          <p14:tracePt t="12388" x="3378200" y="6088063"/>
          <p14:tracePt t="12404" x="3378200" y="6070600"/>
          <p14:tracePt t="12420" x="3378200" y="6062663"/>
          <p14:tracePt t="12431" x="3378200" y="6045200"/>
          <p14:tracePt t="12436" x="3378200" y="6037263"/>
          <p14:tracePt t="12452" x="3378200" y="6019800"/>
          <p14:tracePt t="12460" x="3378200" y="6002338"/>
          <p14:tracePt t="12468" x="3378200" y="5994400"/>
          <p14:tracePt t="12476" x="3378200" y="5961063"/>
          <p14:tracePt t="12483" x="3378200" y="5951538"/>
          <p14:tracePt t="12497" x="3378200" y="5935663"/>
          <p14:tracePt t="12501" x="3378200" y="5926138"/>
          <p14:tracePt t="12508" x="3378200" y="5892800"/>
          <p14:tracePt t="12516" x="3378200" y="5884863"/>
          <p14:tracePt t="12523" x="3378200" y="5859463"/>
          <p14:tracePt t="12531" x="3378200" y="5842000"/>
          <p14:tracePt t="12539" x="3378200" y="5816600"/>
          <p14:tracePt t="12548" x="3395663" y="5783263"/>
          <p14:tracePt t="12555" x="3395663" y="5773738"/>
          <p14:tracePt t="12564" x="3411538" y="5748338"/>
          <p14:tracePt t="12571" x="3411538" y="5715000"/>
          <p14:tracePt t="12581" x="3421063" y="5707063"/>
          <p14:tracePt t="12588" x="3436938" y="5672138"/>
          <p14:tracePt t="12597" x="3446463" y="5664200"/>
          <p14:tracePt t="12604" x="3446463" y="5646738"/>
          <p14:tracePt t="12614" x="3462338" y="5621338"/>
          <p14:tracePt t="12620" x="3479800" y="5621338"/>
          <p14:tracePt t="12630" x="3487738" y="5605463"/>
          <p14:tracePt t="12636" x="3505200" y="5595938"/>
          <p14:tracePt t="12647" x="3522663" y="5580063"/>
          <p14:tracePt t="12653" x="3530600" y="5580063"/>
          <p14:tracePt t="12664" x="3556000" y="5562600"/>
          <p14:tracePt t="12670" x="3573463" y="5562600"/>
          <p14:tracePt t="12680" x="3598863" y="5562600"/>
          <p14:tracePt t="12684" x="3614738" y="5554663"/>
          <p14:tracePt t="12697" x="3632200" y="5554663"/>
          <p14:tracePt t="12698" x="3657600" y="5554663"/>
          <p14:tracePt t="12706" x="3665538" y="5554663"/>
          <p14:tracePt t="12714" x="3700463" y="5554663"/>
          <p14:tracePt t="12722" x="3708400" y="5554663"/>
          <p14:tracePt t="12731" x="3725863" y="5554663"/>
          <p14:tracePt t="12738" x="3751263" y="5554663"/>
          <p14:tracePt t="12754" x="3767138" y="5554663"/>
          <p14:tracePt t="12764" x="3776663" y="5554663"/>
          <p14:tracePt t="12779" x="3792538" y="5554663"/>
          <p14:tracePt t="12801" x="3792538" y="5562600"/>
          <p14:tracePt t="12856" x="3776663" y="5562600"/>
          <p14:tracePt t="12865" x="3767138" y="5562600"/>
          <p14:tracePt t="12872" x="3741738" y="5562600"/>
          <p14:tracePt t="12881" x="3700463" y="5562600"/>
          <p14:tracePt t="12888" x="3657600" y="5562600"/>
          <p14:tracePt t="12897" x="3614738" y="5562600"/>
          <p14:tracePt t="12905" x="3548063" y="5537200"/>
          <p14:tracePt t="12914" x="3479800" y="5494338"/>
          <p14:tracePt t="12922" x="3370263" y="5427663"/>
          <p14:tracePt t="12931" x="3268663" y="5341938"/>
          <p14:tracePt t="12937" x="3157538" y="5249863"/>
          <p14:tracePt t="12948" x="3081338" y="5138738"/>
          <p14:tracePt t="12954" x="2979738" y="5029200"/>
          <p14:tracePt t="12963" x="2903538" y="4902200"/>
          <p14:tracePt t="12969" x="2819400" y="4800600"/>
          <p14:tracePt t="12977" x="2751138" y="4656138"/>
          <p14:tracePt t="12985" x="2709863" y="4538663"/>
          <p14:tracePt t="12993" x="2641600" y="4427538"/>
          <p14:tracePt t="13000" x="2624138" y="4368800"/>
          <p14:tracePt t="13009" x="2598738" y="4284663"/>
          <p14:tracePt t="13016" x="2573338" y="4216400"/>
          <p14:tracePt t="13024" x="2540000" y="4165600"/>
          <p14:tracePt t="13033" x="2532063" y="4122738"/>
          <p14:tracePt t="13040" x="2514600" y="4081463"/>
          <p14:tracePt t="13048" x="2497138" y="4056063"/>
          <p14:tracePt t="13056" x="2497138" y="4030663"/>
          <p14:tracePt t="13064" x="2489200" y="4013200"/>
          <p14:tracePt t="13080" x="2489200" y="3995738"/>
          <p14:tracePt t="13087" x="2489200" y="3987800"/>
          <p14:tracePt t="13097" x="2471738" y="3987800"/>
          <p14:tracePt t="13127" x="2471738" y="3970338"/>
          <p14:tracePt t="13143" x="2463800" y="3954463"/>
          <p14:tracePt t="13158" x="2463800" y="3944938"/>
          <p14:tracePt t="13167" x="2446338" y="3944938"/>
          <p14:tracePt t="13174" x="2446338" y="3929063"/>
          <p14:tracePt t="13183" x="2430463" y="3929063"/>
          <p14:tracePt t="13190" x="2430463" y="3919538"/>
          <p14:tracePt t="13214" x="2430463" y="3903663"/>
          <p14:tracePt t="13277" x="2463800" y="3903663"/>
          <p14:tracePt t="13285" x="2514600" y="3903663"/>
          <p14:tracePt t="13293" x="2582863" y="3903663"/>
          <p14:tracePt t="13302" x="2649538" y="3903663"/>
          <p14:tracePt t="13309" x="2776538" y="3903663"/>
          <p14:tracePt t="13318" x="2903538" y="3903663"/>
          <p14:tracePt t="13325" x="3040063" y="3903663"/>
          <p14:tracePt t="13334" x="3217863" y="3903663"/>
          <p14:tracePt t="13341" x="3378200" y="3903663"/>
          <p14:tracePt t="13349" x="3530600" y="3903663"/>
          <p14:tracePt t="13357" x="3683000" y="3903663"/>
          <p14:tracePt t="13366" x="3810000" y="3919538"/>
          <p14:tracePt t="13373" x="3835400" y="3919538"/>
          <p14:tracePt t="13381" x="3944938" y="3929063"/>
          <p14:tracePt t="13388" x="4013200" y="3944938"/>
          <p14:tracePt t="13398" x="4056063" y="3944938"/>
          <p14:tracePt t="13405" x="4097338" y="3944938"/>
          <p14:tracePt t="13415" x="4106863" y="3954463"/>
          <p14:tracePt t="13421" x="4122738" y="3954463"/>
          <p14:tracePt t="13436" x="4140200" y="3954463"/>
          <p14:tracePt t="13447" x="4140200" y="3970338"/>
          <p14:tracePt t="13468" x="4106863" y="3987800"/>
          <p14:tracePt t="13476" x="4071938" y="3995738"/>
          <p14:tracePt t="13485" x="3995738" y="4013200"/>
          <p14:tracePt t="13492" x="3919538" y="4030663"/>
          <p14:tracePt t="13501" x="3817938" y="4056063"/>
          <p14:tracePt t="13510" x="3589338" y="4097338"/>
          <p14:tracePt t="13516" x="3487738" y="4106863"/>
          <p14:tracePt t="13525" x="3309938" y="4122738"/>
          <p14:tracePt t="13533" x="3175000" y="4148138"/>
          <p14:tracePt t="13541" x="2997200" y="4165600"/>
          <p14:tracePt t="13548" x="2938463" y="4173538"/>
          <p14:tracePt t="13556" x="2819400" y="4191000"/>
          <p14:tracePt t="13565" x="2735263" y="4191000"/>
          <p14:tracePt t="13572" x="2649538" y="4191000"/>
          <p14:tracePt t="13581" x="2608263" y="4191000"/>
          <p14:tracePt t="13587" x="2582863" y="4191000"/>
          <p14:tracePt t="13598" x="2557463" y="4191000"/>
          <p14:tracePt t="13612" x="2540000" y="4191000"/>
          <p14:tracePt t="13658" x="2557463" y="4191000"/>
          <p14:tracePt t="13667" x="2598738" y="4191000"/>
          <p14:tracePt t="13674" x="2641600" y="4191000"/>
          <p14:tracePt t="13682" x="2709863" y="4191000"/>
          <p14:tracePt t="13690" x="2794000" y="4191000"/>
          <p14:tracePt t="13698" x="2870200" y="4191000"/>
          <p14:tracePt t="13706" x="2997200" y="4191000"/>
          <p14:tracePt t="13714" x="3090863" y="4191000"/>
          <p14:tracePt t="13722" x="3217863" y="4191000"/>
          <p14:tracePt t="13731" x="3335338" y="4191000"/>
          <p14:tracePt t="13738" x="3462338" y="4191000"/>
          <p14:tracePt t="13747" x="3589338" y="4191000"/>
          <p14:tracePt t="13754" x="3683000" y="4191000"/>
          <p14:tracePt t="13764" x="3810000" y="4191000"/>
          <p14:tracePt t="13770" x="3919538" y="4191000"/>
          <p14:tracePt t="13780" x="4013200" y="4191000"/>
          <p14:tracePt t="13786" x="4056063" y="4191000"/>
          <p14:tracePt t="13793" x="4122738" y="4191000"/>
          <p14:tracePt t="13802" x="4191000" y="4173538"/>
          <p14:tracePt t="13809" x="4249738" y="4165600"/>
          <p14:tracePt t="13817" x="4292600" y="4165600"/>
          <p14:tracePt t="13830" x="4325938" y="4148138"/>
          <p14:tracePt t="13837" x="4402138" y="4122738"/>
          <p14:tracePt t="13843" x="4452938" y="4097338"/>
          <p14:tracePt t="13849" x="4495800" y="4081463"/>
          <p14:tracePt t="13858" x="4579938" y="4030663"/>
          <p14:tracePt t="13865" x="4656138" y="3970338"/>
          <p14:tracePt t="13873" x="4741863" y="3919538"/>
          <p14:tracePt t="13881" x="4833938" y="3852863"/>
          <p14:tracePt t="13889" x="4935538" y="3767138"/>
          <p14:tracePt t="13898" x="5021263" y="3683000"/>
          <p14:tracePt t="13905" x="5097463" y="3614738"/>
          <p14:tracePt t="13914" x="5164138" y="3530600"/>
          <p14:tracePt t="13921" x="5249863" y="3462338"/>
          <p14:tracePt t="13931" x="5334000" y="3378200"/>
          <p14:tracePt t="13937" x="5359400" y="3352800"/>
          <p14:tracePt t="13947" x="5418138" y="3302000"/>
          <p14:tracePt t="13953" x="5468938" y="3243263"/>
          <p14:tracePt t="13964" x="5511800" y="3192463"/>
          <p14:tracePt t="13970" x="5554663" y="3149600"/>
          <p14:tracePt t="13980" x="5580063" y="3106738"/>
          <p14:tracePt t="13986" x="5605463" y="3048000"/>
          <p14:tracePt t="13997" x="5621338" y="3022600"/>
          <p14:tracePt t="14003" x="5646738" y="2979738"/>
          <p14:tracePt t="14014" x="5646738" y="2954338"/>
          <p14:tracePt t="14018" x="5664200" y="2928938"/>
          <p14:tracePt t="14031" x="5672138" y="2903538"/>
          <p14:tracePt t="14032" x="5672138" y="2870200"/>
          <p14:tracePt t="14040" x="5689600" y="2844800"/>
          <p14:tracePt t="14048" x="5689600" y="2819400"/>
          <p14:tracePt t="14056" x="5707063" y="2794000"/>
          <p14:tracePt t="14065" x="5707063" y="2760663"/>
          <p14:tracePt t="14071" x="5707063" y="2709863"/>
          <p14:tracePt t="14081" x="5707063" y="2667000"/>
          <p14:tracePt t="14087" x="5707063" y="2598738"/>
          <p14:tracePt t="14097" x="5707063" y="2540000"/>
          <p14:tracePt t="14104" x="5707063" y="2471738"/>
          <p14:tracePt t="14114" x="5707063" y="2430463"/>
          <p14:tracePt t="14120" x="5707063" y="2362200"/>
          <p14:tracePt t="14130" x="5707063" y="2311400"/>
          <p14:tracePt t="14136" x="5707063" y="2268538"/>
          <p14:tracePt t="14147" x="5707063" y="2227263"/>
          <p14:tracePt t="14152" x="5689600" y="2201863"/>
          <p14:tracePt t="14166" x="5672138" y="2184400"/>
          <p14:tracePt t="14167" x="5664200" y="2159000"/>
          <p14:tracePt t="14174" x="5646738" y="2141538"/>
          <p14:tracePt t="14183" x="5638800" y="2141538"/>
          <p14:tracePt t="14190" x="5621338" y="2133600"/>
          <p14:tracePt t="14206" x="5605463" y="2133600"/>
          <p14:tracePt t="14222" x="5595938" y="2133600"/>
          <p14:tracePt t="14230" x="5580063" y="2133600"/>
          <p14:tracePt t="14247" x="5554663" y="2133600"/>
          <p14:tracePt t="14263" x="5537200" y="2133600"/>
          <p14:tracePt t="14270" x="5537200" y="2141538"/>
          <p14:tracePt t="14279" x="5529263" y="2141538"/>
          <p14:tracePt t="14357" x="5529263" y="2159000"/>
          <p14:tracePt t="14388" x="5537200" y="2166938"/>
          <p14:tracePt t="14404" x="5554663" y="2201863"/>
          <p14:tracePt t="14414" x="5554663" y="2227263"/>
          <p14:tracePt t="14421" x="5562600" y="2252663"/>
          <p14:tracePt t="14431" x="5562600" y="2278063"/>
          <p14:tracePt t="14437" x="5580063" y="2319338"/>
          <p14:tracePt t="14447" x="5580063" y="2362200"/>
          <p14:tracePt t="14454" x="5595938" y="2387600"/>
          <p14:tracePt t="14463" x="5595938" y="2420938"/>
          <p14:tracePt t="14470" x="5605463" y="2430463"/>
          <p14:tracePt t="14477" x="5605463" y="2446338"/>
          <p14:tracePt t="14485" x="5621338" y="2463800"/>
          <p14:tracePt t="14492" x="5621338" y="2471738"/>
          <p14:tracePt t="14502" x="5621338" y="2489200"/>
          <p14:tracePt t="14523" x="5638800" y="2497138"/>
          <p14:tracePt t="14571" x="5646738" y="2497138"/>
          <p14:tracePt t="14595" x="5664200" y="2497138"/>
          <p14:tracePt t="14603" x="5689600" y="2489200"/>
          <p14:tracePt t="14613" x="5707063" y="2471738"/>
          <p14:tracePt t="14620" x="5748338" y="2446338"/>
          <p14:tracePt t="14627" x="5783263" y="2420938"/>
          <p14:tracePt t="14636" x="5842000" y="2379663"/>
          <p14:tracePt t="14645" x="5910263" y="2319338"/>
          <p14:tracePt t="14652" x="6002338" y="2268538"/>
          <p14:tracePt t="14659" x="6113463" y="2201863"/>
          <p14:tracePt t="14668" x="6223000" y="2133600"/>
          <p14:tracePt t="14675" x="6367463" y="2057400"/>
          <p14:tracePt t="14684" x="6477000" y="2006600"/>
          <p14:tracePt t="14691" x="6570663" y="1955800"/>
          <p14:tracePt t="14698" x="6611938" y="1938338"/>
          <p14:tracePt t="14707" x="6697663" y="1912938"/>
          <p14:tracePt t="14715" x="6748463" y="1897063"/>
          <p14:tracePt t="14723" x="6807200" y="1879600"/>
          <p14:tracePt t="14731" x="6832600" y="1871663"/>
          <p14:tracePt t="14738" x="6840538" y="1871663"/>
          <p14:tracePt t="14747" x="6858000" y="1871663"/>
          <p14:tracePt t="14754" x="6875463" y="1871663"/>
          <p14:tracePt t="14786" x="6875463" y="1879600"/>
          <p14:tracePt t="14793" x="6875463" y="1912938"/>
          <p14:tracePt t="14802" x="6875463" y="1938338"/>
          <p14:tracePt t="14810" x="6875463" y="1955800"/>
          <p14:tracePt t="14819" x="6858000" y="1989138"/>
          <p14:tracePt t="14826" x="6840538" y="2024063"/>
          <p14:tracePt t="14835" x="6815138" y="2090738"/>
          <p14:tracePt t="14842" x="6807200" y="2141538"/>
          <p14:tracePt t="14850" x="6773863" y="2227263"/>
          <p14:tracePt t="14858" x="6748463" y="2311400"/>
          <p14:tracePt t="14865" x="6705600" y="2471738"/>
          <p14:tracePt t="14874" x="6680200" y="2649538"/>
          <p14:tracePt t="14882" x="6662738" y="2735263"/>
          <p14:tracePt t="14890" x="6637338" y="2903538"/>
          <p14:tracePt t="14897" x="6629400" y="3048000"/>
          <p14:tracePt t="14905" x="6611938" y="3106738"/>
          <p14:tracePt t="14914" x="6586538" y="3225800"/>
          <p14:tracePt t="14921" x="6570663" y="3327400"/>
          <p14:tracePt t="14931" x="6570663" y="3395663"/>
          <p14:tracePt t="14937" x="6570663" y="3462338"/>
          <p14:tracePt t="14948" x="6570663" y="3522663"/>
          <p14:tracePt t="14953" x="6570663" y="3548063"/>
          <p14:tracePt t="14964" x="6570663" y="3573463"/>
          <p14:tracePt t="14969" x="6570663" y="3598863"/>
          <p14:tracePt t="14981" x="6570663" y="3632200"/>
          <p14:tracePt t="14986" x="6570663" y="3640138"/>
          <p14:tracePt t="14997" x="6570663" y="3657600"/>
          <p14:tracePt t="15002" x="6570663" y="3665538"/>
          <p14:tracePt t="15014" x="6570663" y="3683000"/>
          <p14:tracePt t="15018" x="6570663" y="3700463"/>
          <p14:tracePt t="15031" x="6570663" y="3725863"/>
          <p14:tracePt t="15032" x="6570663" y="3751263"/>
          <p14:tracePt t="15040" x="6586538" y="3776663"/>
          <p14:tracePt t="15048" x="6586538" y="3810000"/>
          <p14:tracePt t="15055" x="6596063" y="3852863"/>
          <p14:tracePt t="15065" x="6629400" y="3919538"/>
          <p14:tracePt t="15072" x="6637338" y="3954463"/>
          <p14:tracePt t="15081" x="6637338" y="3987800"/>
          <p14:tracePt t="15088" x="6654800" y="4030663"/>
          <p14:tracePt t="15098" x="6662738" y="4064000"/>
          <p14:tracePt t="15104" x="6680200" y="4122738"/>
          <p14:tracePt t="15114" x="6697663" y="4165600"/>
          <p14:tracePt t="15120" x="6697663" y="4191000"/>
          <p14:tracePt t="15130" x="6705600" y="4216400"/>
          <p14:tracePt t="15136" x="6705600" y="4249738"/>
          <p14:tracePt t="15147" x="6705600" y="4275138"/>
          <p14:tracePt t="15152" x="6705600" y="4284663"/>
          <p14:tracePt t="15166" x="6705600" y="4300538"/>
          <p14:tracePt t="15169" x="6705600" y="4318000"/>
          <p14:tracePt t="15184" x="6705600" y="4325938"/>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Discoveries</a:t>
            </a:r>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7194" t="27745" r="5243" b="9600"/>
          <a:stretch/>
        </p:blipFill>
        <p:spPr>
          <a:xfrm>
            <a:off x="1567542" y="1853248"/>
            <a:ext cx="9452316" cy="3804558"/>
          </a:xfrm>
        </p:spPr>
      </p:pic>
      <p:pic>
        <p:nvPicPr>
          <p:cNvPr id="3" name="Audio 2">
            <a:hlinkClick r:id="" action="ppaction://media"/>
            <a:extLst>
              <a:ext uri="{FF2B5EF4-FFF2-40B4-BE49-F238E27FC236}">
                <a16:creationId xmlns:a16="http://schemas.microsoft.com/office/drawing/2014/main" id="{E5FF7AF2-75EE-28B5-82A6-8BA63943BC5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044848529"/>
      </p:ext>
    </p:extLst>
  </p:cSld>
  <p:clrMapOvr>
    <a:masterClrMapping/>
  </p:clrMapOvr>
  <p:transition spd="slow" advTm="1366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4214" x="6705600" y="4325938"/>
          <p14:tracePt t="4221" x="6697663" y="4325938"/>
          <p14:tracePt t="4231" x="6680200" y="4325938"/>
          <p14:tracePt t="4236" x="6662738" y="4318000"/>
          <p14:tracePt t="4247" x="6637338" y="4284663"/>
          <p14:tracePt t="4252" x="6611938" y="4249738"/>
          <p14:tracePt t="4264" x="6545263" y="4173538"/>
          <p14:tracePt t="4270" x="6434138" y="4064000"/>
          <p14:tracePt t="4281" x="6299200" y="3919538"/>
          <p14:tracePt t="4286" x="6129338" y="3741738"/>
          <p14:tracePt t="4297" x="5935663" y="3548063"/>
          <p14:tracePt t="4301" x="5732463" y="3327400"/>
          <p14:tracePt t="4315" x="5511800" y="3132138"/>
          <p14:tracePt t="4315" x="5291138" y="2928938"/>
          <p14:tracePt t="4323" x="5054600" y="2751138"/>
          <p14:tracePt t="4331" x="4960938" y="2684463"/>
          <p14:tracePt t="4338" x="4767263" y="2540000"/>
          <p14:tracePt t="4348" x="4605338" y="2446338"/>
          <p14:tracePt t="4354" x="4470400" y="2362200"/>
          <p14:tracePt t="4364" x="4325938" y="2278063"/>
          <p14:tracePt t="4370" x="4249738" y="2243138"/>
          <p14:tracePt t="4382" x="4208463" y="2227263"/>
          <p14:tracePt t="4387" x="4122738" y="2201863"/>
          <p14:tracePt t="4397" x="4071938" y="2166938"/>
          <p14:tracePt t="4403" x="4030663" y="2159000"/>
          <p14:tracePt t="4414" x="3970338" y="2141538"/>
          <p14:tracePt t="4420" x="3929063" y="2133600"/>
          <p14:tracePt t="4430" x="3903663" y="2116138"/>
          <p14:tracePt t="4435" x="3878263" y="2116138"/>
          <p14:tracePt t="4447" x="3852863" y="2116138"/>
          <p14:tracePt t="4452" x="3835400" y="2100263"/>
          <p14:tracePt t="4465" x="3817938" y="2100263"/>
          <p14:tracePt t="4466" x="3810000" y="2100263"/>
          <p14:tracePt t="4473" x="3776663" y="2090738"/>
          <p14:tracePt t="4482" x="3767138" y="2090738"/>
          <p14:tracePt t="4489" x="3751263" y="2074863"/>
          <p14:tracePt t="4497" x="3741738" y="2074863"/>
          <p14:tracePt t="4505" x="3708400" y="2074863"/>
          <p14:tracePt t="4515" x="3700463" y="2057400"/>
          <p14:tracePt t="4521" x="3683000" y="2057400"/>
          <p14:tracePt t="4537" x="3665538" y="2049463"/>
          <p14:tracePt t="4547" x="3657600" y="2049463"/>
          <p14:tracePt t="4561" x="3640138" y="2049463"/>
          <p14:tracePt t="4569" x="3632200" y="2049463"/>
          <p14:tracePt t="4576" x="3614738" y="2049463"/>
          <p14:tracePt t="4585" x="3598863" y="2049463"/>
          <p14:tracePt t="4593" x="3573463" y="2049463"/>
          <p14:tracePt t="4600" x="3530600" y="2057400"/>
          <p14:tracePt t="4614" x="3522663" y="2057400"/>
          <p14:tracePt t="4620" x="3446463" y="2090738"/>
          <p14:tracePt t="4626" x="3395663" y="2116138"/>
          <p14:tracePt t="4633" x="3335338" y="2141538"/>
          <p14:tracePt t="4647" x="3284538" y="2166938"/>
          <p14:tracePt t="4652" x="3217863" y="2209800"/>
          <p14:tracePt t="4659" x="3149600" y="2252663"/>
          <p14:tracePt t="4665" x="3124200" y="2268538"/>
          <p14:tracePt t="4674" x="3048000" y="2311400"/>
          <p14:tracePt t="4681" x="2997200" y="2354263"/>
          <p14:tracePt t="4689" x="2938463" y="2387600"/>
          <p14:tracePt t="4698" x="2903538" y="2420938"/>
          <p14:tracePt t="4705" x="2862263" y="2463800"/>
          <p14:tracePt t="4714" x="2819400" y="2471738"/>
          <p14:tracePt t="4721" x="2776538" y="2514600"/>
          <p14:tracePt t="4730" x="2751138" y="2540000"/>
          <p14:tracePt t="4736" x="2709863" y="2573338"/>
          <p14:tracePt t="4747" x="2667000" y="2598738"/>
          <p14:tracePt t="4753" x="2641600" y="2624138"/>
          <p14:tracePt t="4763" x="2608263" y="2649538"/>
          <p14:tracePt t="4770" x="2582863" y="2684463"/>
          <p14:tracePt t="4780" x="2557463" y="2692400"/>
          <p14:tracePt t="4786" x="2514600" y="2717800"/>
          <p14:tracePt t="4797" x="2489200" y="2751138"/>
          <p14:tracePt t="4802" x="2471738" y="2776538"/>
          <p14:tracePt t="4815" x="2446338" y="2794000"/>
          <p14:tracePt t="4815" x="2430463" y="2801938"/>
          <p14:tracePt t="4823" x="2420938" y="2827338"/>
          <p14:tracePt t="4831" x="2405063" y="2827338"/>
          <p14:tracePt t="4839" x="2387600" y="2844800"/>
          <p14:tracePt t="4848" x="2379663" y="2844800"/>
          <p14:tracePt t="4854" x="2379663" y="2862263"/>
          <p14:tracePt t="4864" x="2362200" y="2862263"/>
          <p14:tracePt t="4871" x="2354263" y="2870200"/>
          <p14:tracePt t="4895" x="2336800" y="2870200"/>
          <p14:tracePt t="4910" x="2319338" y="2870200"/>
          <p14:tracePt t="4933" x="2311400" y="2870200"/>
          <p14:tracePt t="4957" x="2311400" y="2887663"/>
          <p14:tracePt t="4973" x="2293938" y="2887663"/>
          <p14:tracePt t="5100" x="2278063" y="2887663"/>
          <p14:tracePt t="5108" x="2278063" y="2903538"/>
          <p14:tracePt t="5124" x="2268538" y="2913063"/>
          <p14:tracePt t="5140" x="2252663" y="2928938"/>
          <p14:tracePt t="5148" x="2243138" y="2938463"/>
          <p14:tracePt t="5156" x="2243138" y="2954338"/>
          <p14:tracePt t="5165" x="2227263" y="2954338"/>
          <p14:tracePt t="5172" x="2209800" y="2979738"/>
          <p14:tracePt t="5187" x="2201863" y="2997200"/>
          <p14:tracePt t="5198" x="2201863" y="3005138"/>
          <p14:tracePt t="5204" x="2184400" y="3005138"/>
          <p14:tracePt t="5212" x="2184400" y="3022600"/>
          <p14:tracePt t="5221" x="2176463" y="3022600"/>
          <p14:tracePt t="5228" x="2176463" y="3040063"/>
          <p14:tracePt t="5237" x="2159000" y="3040063"/>
          <p14:tracePt t="5244" x="2159000" y="3048000"/>
          <p14:tracePt t="5252" x="2141538" y="3048000"/>
          <p14:tracePt t="5267" x="2133600" y="3065463"/>
          <p14:tracePt t="5275" x="2116138" y="3065463"/>
          <p14:tracePt t="5283" x="2116138" y="3081338"/>
          <p14:tracePt t="5291" x="2100263" y="3081338"/>
          <p14:tracePt t="5299" x="2100263" y="3090863"/>
          <p14:tracePt t="5307" x="2090738" y="3090863"/>
          <p14:tracePt t="5315" x="2090738" y="3106738"/>
          <p14:tracePt t="5323" x="2074863" y="3106738"/>
          <p14:tracePt t="5332" x="2074863" y="3116263"/>
          <p14:tracePt t="5339" x="2065338" y="3116263"/>
          <p14:tracePt t="5349" x="2065338" y="3132138"/>
          <p14:tracePt t="5370" x="2049463" y="3132138"/>
          <p14:tracePt t="5378" x="2049463" y="3149600"/>
          <p14:tracePt t="5402" x="2032000" y="3149600"/>
          <p14:tracePt t="5410" x="2032000" y="3157538"/>
          <p14:tracePt t="5441" x="2024063" y="3157538"/>
          <p14:tracePt t="5450" x="2024063" y="3175000"/>
          <p14:tracePt t="5536" x="2006600" y="3175000"/>
          <p14:tracePt t="5553" x="2006600" y="3192463"/>
          <p14:tracePt t="5584" x="1989138" y="3192463"/>
          <p14:tracePt t="5593" x="1989138" y="3200400"/>
          <p14:tracePt t="5616" x="1981200" y="3200400"/>
          <p14:tracePt t="5633" x="1981200" y="3217863"/>
          <p14:tracePt t="5640" x="1963738" y="3225800"/>
          <p14:tracePt t="5656" x="1955800" y="3243263"/>
          <p14:tracePt t="5666" x="1938338" y="3243263"/>
          <p14:tracePt t="5673" x="1938338" y="3259138"/>
          <p14:tracePt t="5681" x="1922463" y="3268663"/>
          <p14:tracePt t="5689" x="1912938" y="3284538"/>
          <p14:tracePt t="5698" x="1897063" y="3302000"/>
          <p14:tracePt t="5706" x="1879600" y="3327400"/>
          <p14:tracePt t="5714" x="1879600" y="3352800"/>
          <p14:tracePt t="5721" x="1871663" y="3378200"/>
          <p14:tracePt t="5729" x="1846263" y="3395663"/>
          <p14:tracePt t="5737" x="1828800" y="3421063"/>
          <p14:tracePt t="5745" x="1811338" y="3436938"/>
          <p14:tracePt t="5752" x="1811338" y="3446463"/>
          <p14:tracePt t="5760" x="1803400" y="3479800"/>
          <p14:tracePt t="5775" x="1803400" y="3487738"/>
          <p14:tracePt t="5784" x="1785938" y="3487738"/>
          <p14:tracePt t="5791" x="1785938" y="3505200"/>
          <p14:tracePt t="5854" x="1803400" y="3505200"/>
          <p14:tracePt t="5862" x="1828800" y="3505200"/>
          <p14:tracePt t="5871" x="1854200" y="3505200"/>
          <p14:tracePt t="5878" x="1879600" y="3505200"/>
          <p14:tracePt t="5888" x="1922463" y="3505200"/>
          <p14:tracePt t="5895" x="1981200" y="3505200"/>
          <p14:tracePt t="5903" x="2024063" y="3505200"/>
          <p14:tracePt t="5910" x="2049463" y="3505200"/>
          <p14:tracePt t="5918" x="2090738" y="3487738"/>
          <p14:tracePt t="5926" x="2141538" y="3487738"/>
          <p14:tracePt t="5934" x="2209800" y="3479800"/>
          <p14:tracePt t="5942" x="2252663" y="3479800"/>
          <p14:tracePt t="5953" x="2319338" y="3462338"/>
          <p14:tracePt t="5959" x="2387600" y="3446463"/>
          <p14:tracePt t="5968" x="2463800" y="3446463"/>
          <p14:tracePt t="5975" x="2532063" y="3446463"/>
          <p14:tracePt t="5984" x="2608263" y="3436938"/>
          <p14:tracePt t="5991" x="2649538" y="3436938"/>
          <p14:tracePt t="6001" x="2709863" y="3436938"/>
          <p14:tracePt t="6006" x="2760663" y="3421063"/>
          <p14:tracePt t="6017" x="2819400" y="3421063"/>
          <p14:tracePt t="6023" x="2870200" y="3421063"/>
          <p14:tracePt t="6034" x="2903538" y="3421063"/>
          <p14:tracePt t="6039" x="2928938" y="3421063"/>
          <p14:tracePt t="6051" x="2954338" y="3421063"/>
          <p14:tracePt t="6056" x="2979738" y="3421063"/>
          <p14:tracePt t="6069" x="3014663" y="3421063"/>
          <p14:tracePt t="6070" x="3022600" y="3421063"/>
          <p14:tracePt t="6077" x="3048000" y="3421063"/>
          <p14:tracePt t="6085" x="3065463" y="3421063"/>
          <p14:tracePt t="6092" x="3081338" y="3421063"/>
          <p14:tracePt t="6101" x="3106738" y="3421063"/>
          <p14:tracePt t="6108" x="3124200" y="3421063"/>
          <p14:tracePt t="6118" x="3149600" y="3421063"/>
          <p14:tracePt t="6124" x="3175000" y="3421063"/>
          <p14:tracePt t="6135" x="3200400" y="3421063"/>
          <p14:tracePt t="6141" x="3217863" y="3421063"/>
          <p14:tracePt t="6151" x="3233738" y="3421063"/>
          <p14:tracePt t="6157" x="3243263" y="3421063"/>
          <p14:tracePt t="6167" x="3268663" y="3421063"/>
          <p14:tracePt t="6180" x="3302000" y="3421063"/>
          <p14:tracePt t="6196" x="3309938" y="3421063"/>
          <p14:tracePt t="6204" x="3327400" y="3421063"/>
          <p14:tracePt t="6211" x="3335338" y="3421063"/>
          <p14:tracePt t="6220" x="3352800" y="3421063"/>
          <p14:tracePt t="6235" x="3370263" y="3421063"/>
          <p14:tracePt t="6267" x="3378200" y="3421063"/>
          <p14:tracePt t="6657" x="3378200" y="3411538"/>
          <p14:tracePt t="6680" x="3370263" y="3411538"/>
          <p14:tracePt t="6698" x="3335338" y="3395663"/>
          <p14:tracePt t="6708" x="3309938" y="3370263"/>
          <p14:tracePt t="6716" x="3284538" y="3335338"/>
          <p14:tracePt t="6725" x="3233738" y="3302000"/>
          <p14:tracePt t="6730" x="3175000" y="3268663"/>
          <p14:tracePt t="6738" x="3124200" y="3225800"/>
          <p14:tracePt t="6746" x="3040063" y="3175000"/>
          <p14:tracePt t="6757" x="2971800" y="3116263"/>
          <p14:tracePt t="6763" x="2903538" y="3081338"/>
          <p14:tracePt t="6775" x="2862263" y="3065463"/>
          <p14:tracePt t="6783" x="2801938" y="3005138"/>
          <p14:tracePt t="6791" x="2751138" y="2971800"/>
          <p14:tracePt t="6802" x="2692400" y="2938463"/>
          <p14:tracePt t="6804" x="2641600" y="2928938"/>
          <p14:tracePt t="6814" x="2598738" y="2903538"/>
          <p14:tracePt t="6816" x="2573338" y="2870200"/>
          <p14:tracePt t="6828" x="2540000" y="2862263"/>
          <p14:tracePt t="6837" x="2514600" y="2862263"/>
          <p14:tracePt t="6845" x="2497138" y="2844800"/>
          <p14:tracePt t="6852" x="2489200" y="2844800"/>
          <p14:tracePt t="6859" x="2489200" y="2827338"/>
          <p14:tracePt t="6918" x="2514600" y="2819400"/>
          <p14:tracePt t="6928" x="2573338" y="2819400"/>
          <p14:tracePt t="6935" x="2692400" y="2794000"/>
          <p14:tracePt t="6944" x="2827338" y="2760663"/>
          <p14:tracePt t="6951" x="3040063" y="2735263"/>
          <p14:tracePt t="6958" x="3259138" y="2692400"/>
          <p14:tracePt t="6967" x="3522663" y="2667000"/>
          <p14:tracePt t="6974" x="3810000" y="2624138"/>
          <p14:tracePt t="6983" x="4097338" y="2608263"/>
          <p14:tracePt t="6990" x="4249738" y="2598738"/>
          <p14:tracePt t="6999" x="4470400" y="2582863"/>
          <p14:tracePt t="7006" x="4699000" y="2582863"/>
          <p14:tracePt t="7014" x="4894263" y="2582863"/>
          <p14:tracePt t="7021" x="5054600" y="2582863"/>
          <p14:tracePt t="7029" x="5207000" y="2582863"/>
          <p14:tracePt t="7037" x="5265738" y="2582863"/>
          <p14:tracePt t="7045" x="5461000" y="2582863"/>
          <p14:tracePt t="7053" x="5494338" y="2582863"/>
          <p14:tracePt t="7062" x="5562600" y="2598738"/>
          <p14:tracePt t="7069" x="5605463" y="2608263"/>
          <p14:tracePt t="7079" x="5646738" y="2608263"/>
          <p14:tracePt t="7085" x="5689600" y="2624138"/>
          <p14:tracePt t="7095" x="5707063" y="2624138"/>
          <p14:tracePt t="7101" x="5715000" y="2641600"/>
          <p14:tracePt t="7117" x="5732463" y="2641600"/>
          <p14:tracePt t="7133" x="5748338" y="2641600"/>
          <p14:tracePt t="7220" x="5732463" y="2641600"/>
          <p14:tracePt t="7243" x="5715000" y="2641600"/>
          <p14:tracePt t="7259" x="5707063" y="2641600"/>
          <p14:tracePt t="7283" x="5689600" y="2641600"/>
          <p14:tracePt t="7291" x="5672138" y="2649538"/>
          <p14:tracePt t="7307" x="5664200" y="2649538"/>
          <p14:tracePt t="7330" x="5646738" y="2649538"/>
          <p14:tracePt t="7339" x="5646738" y="2667000"/>
          <p14:tracePt t="7347" x="5638800" y="2667000"/>
          <p14:tracePt t="7459" x="5621338" y="2667000"/>
          <p14:tracePt t="8140" x="5605463" y="2667000"/>
          <p14:tracePt t="8156" x="5595938" y="2667000"/>
          <p14:tracePt t="8164" x="5580063" y="2684463"/>
          <p14:tracePt t="8173" x="5554663" y="2692400"/>
          <p14:tracePt t="8181" x="5529263" y="2709863"/>
          <p14:tracePt t="8190" x="5486400" y="2735263"/>
          <p14:tracePt t="8197" x="5427663" y="2776538"/>
          <p14:tracePt t="8206" x="5376863" y="2801938"/>
          <p14:tracePt t="8213" x="5316538" y="2844800"/>
          <p14:tracePt t="8222" x="5224463" y="2903538"/>
          <p14:tracePt t="8229" x="5156200" y="2954338"/>
          <p14:tracePt t="8240" x="5054600" y="3040063"/>
          <p14:tracePt t="8246" x="4960938" y="3090863"/>
          <p14:tracePt t="8255" x="4868863" y="3157538"/>
          <p14:tracePt t="8261" x="4783138" y="3225800"/>
          <p14:tracePt t="8270" x="4699000" y="3302000"/>
          <p14:tracePt t="8277" x="4656138" y="3327400"/>
          <p14:tracePt t="8284" x="4605338" y="3370263"/>
          <p14:tracePt t="8293" x="4546600" y="3421063"/>
          <p14:tracePt t="8300" x="4503738" y="3446463"/>
          <p14:tracePt t="8309" x="4478338" y="3479800"/>
          <p14:tracePt t="8317" x="4452938" y="3487738"/>
          <p14:tracePt t="8324" x="4427538" y="3505200"/>
          <p14:tracePt t="8332" x="4427538" y="3522663"/>
          <p14:tracePt t="8339" x="4411663" y="3530600"/>
          <p14:tracePt t="8347" x="4402138" y="3530600"/>
          <p14:tracePt t="8355" x="4402138" y="3548063"/>
          <p14:tracePt t="8363" x="4386263" y="3548063"/>
          <p14:tracePt t="8378" x="4386263" y="3556000"/>
          <p14:tracePt t="8389" x="4368800" y="3556000"/>
          <p14:tracePt t="8410" x="4368800" y="3573463"/>
          <p14:tracePt t="8442" x="4360863" y="3573463"/>
          <p14:tracePt t="8450" x="4360863" y="3589338"/>
          <p14:tracePt t="8610" x="4360863" y="3573463"/>
          <p14:tracePt t="8775" x="4343400" y="3573463"/>
          <p14:tracePt t="8783" x="4325938" y="3573463"/>
          <p14:tracePt t="8791" x="4318000" y="3573463"/>
          <p14:tracePt t="8800" x="4300538" y="3573463"/>
          <p14:tracePt t="8808" x="4292600" y="3573463"/>
          <p14:tracePt t="8816" x="4259263" y="3573463"/>
          <p14:tracePt t="8824" x="4233863" y="3573463"/>
          <p14:tracePt t="8831" x="4208463" y="3573463"/>
          <p14:tracePt t="8840" x="4183063" y="3573463"/>
          <p14:tracePt t="8847" x="4148138" y="3573463"/>
          <p14:tracePt t="8857" x="4122738" y="3573463"/>
          <p14:tracePt t="8863" x="4097338" y="3573463"/>
          <p14:tracePt t="8873" x="4056063" y="3573463"/>
          <p14:tracePt t="8880" x="4030663" y="3573463"/>
          <p14:tracePt t="8889" x="3995738" y="3573463"/>
          <p14:tracePt t="8895" x="3929063" y="3573463"/>
          <p14:tracePt t="8903" x="3919538" y="3573463"/>
          <p14:tracePt t="8912" x="3878263" y="3556000"/>
          <p14:tracePt t="8919" x="3835400" y="3530600"/>
          <p14:tracePt t="8927" x="3810000" y="3505200"/>
          <p14:tracePt t="8935" x="3776663" y="3479800"/>
          <p14:tracePt t="8943" x="3741738" y="3446463"/>
          <p14:tracePt t="8952" x="3725863" y="3411538"/>
          <p14:tracePt t="8959" x="3700463" y="3378200"/>
          <p14:tracePt t="8968" x="3683000" y="3335338"/>
          <p14:tracePt t="8974" x="3665538" y="3302000"/>
          <p14:tracePt t="8983" x="3657600" y="3259138"/>
          <p14:tracePt t="8992" x="3640138" y="3225800"/>
          <p14:tracePt t="8999" x="3640138" y="3200400"/>
          <p14:tracePt t="9007" x="3640138" y="3192463"/>
          <p14:tracePt t="9014" x="3640138" y="3175000"/>
          <p14:tracePt t="9025" x="3640138" y="3157538"/>
          <p14:tracePt t="9030" x="3640138" y="3149600"/>
          <p14:tracePt t="9046" x="3657600" y="3132138"/>
          <p14:tracePt t="9057" x="3683000" y="3116263"/>
          <p14:tracePt t="9063" x="3741738" y="3090863"/>
          <p14:tracePt t="9074" x="3817938" y="3065463"/>
          <p14:tracePt t="9080" x="3929063" y="3022600"/>
          <p14:tracePt t="9090" x="4056063" y="2997200"/>
          <p14:tracePt t="9097" x="4191000" y="2938463"/>
          <p14:tracePt t="9107" x="4343400" y="2903538"/>
          <p14:tracePt t="9113" x="4503738" y="2870200"/>
          <p14:tracePt t="9124" x="4691063" y="2827338"/>
          <p14:tracePt t="9128" x="4833938" y="2819400"/>
          <p14:tracePt t="9141" x="5087938" y="2794000"/>
          <p14:tracePt t="9149" x="5130800" y="2794000"/>
          <p14:tracePt t="9158" x="5207000" y="2794000"/>
          <p14:tracePt t="9165" x="5275263" y="2794000"/>
          <p14:tracePt t="9174" x="5351463" y="2794000"/>
          <p14:tracePt t="9180" x="5384800" y="2794000"/>
          <p14:tracePt t="9191" x="5427663" y="2794000"/>
          <p14:tracePt t="9197" x="5443538" y="2794000"/>
          <p14:tracePt t="9207" x="5468938" y="2794000"/>
          <p14:tracePt t="9213" x="5486400" y="2794000"/>
          <p14:tracePt t="9224" x="5494338" y="2794000"/>
          <p14:tracePt t="9241" x="5511800" y="2794000"/>
          <p14:tracePt t="9262" x="5529263" y="2794000"/>
          <p14:tracePt t="9274" x="5529263" y="2801938"/>
          <p14:tracePt t="9411" x="5529263" y="2819400"/>
          <p14:tracePt t="9458" x="5511800" y="2819400"/>
          <p14:tracePt t="9466" x="5494338" y="2819400"/>
          <p14:tracePt t="9474" x="5468938" y="2827338"/>
          <p14:tracePt t="9483" x="5443538" y="2844800"/>
          <p14:tracePt t="9490" x="5376863" y="2862263"/>
          <p14:tracePt t="9500" x="5240338" y="2928938"/>
          <p14:tracePt t="9507" x="5097463" y="2979738"/>
          <p14:tracePt t="9517" x="4876800" y="3081338"/>
          <p14:tracePt t="9523" x="4605338" y="3192463"/>
          <p14:tracePt t="9530" x="4478338" y="3243263"/>
          <p14:tracePt t="9540" x="4249738" y="3335338"/>
          <p14:tracePt t="9547" x="4056063" y="3421063"/>
          <p14:tracePt t="9554" x="3878263" y="3479800"/>
          <p14:tracePt t="9563" x="3810000" y="3487738"/>
          <p14:tracePt t="9570" x="3708400" y="3530600"/>
          <p14:tracePt t="9579" x="3632200" y="3556000"/>
          <p14:tracePt t="9586" x="3573463" y="3573463"/>
          <p14:tracePt t="9595" x="3530600" y="3589338"/>
          <p14:tracePt t="9602" x="3505200" y="3589338"/>
          <p14:tracePt t="9815" x="3462338" y="3589338"/>
          <p14:tracePt t="9823" x="3395663" y="3589338"/>
          <p14:tracePt t="9833" x="3327400" y="3598863"/>
          <p14:tracePt t="9841" x="3259138" y="3614738"/>
          <p14:tracePt t="9850" x="3090863" y="3640138"/>
          <p14:tracePt t="9857" x="2887663" y="3657600"/>
          <p14:tracePt t="9864" x="2667000" y="3665538"/>
          <p14:tracePt t="9872" x="2540000" y="3683000"/>
          <p14:tracePt t="9881" x="2354263" y="3683000"/>
          <p14:tracePt t="9888" x="2141538" y="3683000"/>
          <p14:tracePt t="9896" x="1989138" y="3683000"/>
          <p14:tracePt t="9903" x="1955800" y="3683000"/>
          <p14:tracePt t="9914" x="1846263" y="3683000"/>
          <p14:tracePt t="9919" x="1770063" y="3665538"/>
          <p14:tracePt t="9930" x="1735138" y="3657600"/>
          <p14:tracePt t="9936" x="1701800" y="3640138"/>
          <p14:tracePt t="9951" x="1693863" y="3640138"/>
          <p14:tracePt t="9963" x="1693863" y="3632200"/>
          <p14:tracePt t="9990" x="1760538" y="3614738"/>
          <p14:tracePt t="9999" x="1846263" y="3598863"/>
          <p14:tracePt t="10006" x="2024063" y="3556000"/>
          <p14:tracePt t="10015" x="2243138" y="3530600"/>
          <p14:tracePt t="10022" x="2497138" y="3487738"/>
          <p14:tracePt t="10030" x="2794000" y="3446463"/>
          <p14:tracePt t="10038" x="2913063" y="3421063"/>
          <p14:tracePt t="10046" x="3132138" y="3378200"/>
          <p14:tracePt t="10054" x="3200400" y="3370263"/>
          <p14:tracePt t="10064" x="3378200" y="3335338"/>
          <p14:tracePt t="10071" x="3479800" y="3302000"/>
          <p14:tracePt t="10080" x="3556000" y="3284538"/>
          <p14:tracePt t="10087" x="3614738" y="3268663"/>
          <p14:tracePt t="10096" x="3657600" y="3259138"/>
          <p14:tracePt t="10103" x="3700463" y="3225800"/>
          <p14:tracePt t="10112" x="3708400" y="3225800"/>
          <p14:tracePt t="10118" x="3725863" y="3200400"/>
          <p14:tracePt t="10126" x="3751263" y="3192463"/>
          <p14:tracePt t="10134" x="3767138" y="3149600"/>
          <p14:tracePt t="10142" x="3792538" y="3116263"/>
          <p14:tracePt t="10150" x="3817938" y="3090863"/>
          <p14:tracePt t="10158" x="3835400" y="3065463"/>
          <p14:tracePt t="10166" x="3860800" y="3040063"/>
          <p14:tracePt t="10173" x="3886200" y="2997200"/>
          <p14:tracePt t="10181" x="3903663" y="2971800"/>
          <p14:tracePt t="10189" x="3944938" y="2938463"/>
          <p14:tracePt t="10197" x="3987800" y="2903538"/>
          <p14:tracePt t="10205" x="4038600" y="2887663"/>
          <p14:tracePt t="10216" x="4097338" y="2870200"/>
          <p14:tracePt t="10221" x="4183063" y="2844800"/>
          <p14:tracePt t="10231" x="4300538" y="2827338"/>
          <p14:tracePt t="10237" x="4427538" y="2819400"/>
          <p14:tracePt t="10246" x="4716463" y="2801938"/>
          <p14:tracePt t="10252" x="4960938" y="2801938"/>
          <p14:tracePt t="10263" x="5291138" y="2801938"/>
          <p14:tracePt t="10269" x="5621338" y="2801938"/>
          <p14:tracePt t="10280" x="5757863" y="2801938"/>
          <p14:tracePt t="10285" x="6045200" y="2801938"/>
          <p14:tracePt t="10296" x="6281738" y="2801938"/>
          <p14:tracePt t="10301" x="6477000" y="2819400"/>
          <p14:tracePt t="10313" x="6545263" y="2827338"/>
          <p14:tracePt t="10319" x="6697663" y="2844800"/>
          <p14:tracePt t="10329" x="6789738" y="2844800"/>
          <p14:tracePt t="10333" x="6875463" y="2870200"/>
          <p14:tracePt t="10347" x="6942138" y="2887663"/>
          <p14:tracePt t="10348" x="6992938" y="2887663"/>
          <p14:tracePt t="10355" x="7035800" y="2903538"/>
          <p14:tracePt t="10364" x="7061200" y="2903538"/>
          <p14:tracePt t="10371" x="7094538" y="2913063"/>
          <p14:tracePt t="10382" x="7119938" y="2928938"/>
          <p14:tracePt t="10388" x="7145338" y="2938463"/>
          <p14:tracePt t="10397" x="7170738" y="2954338"/>
          <p14:tracePt t="10404" x="7170738" y="2971800"/>
          <p14:tracePt t="10413" x="7188200" y="2979738"/>
          <p14:tracePt t="10419" x="7205663" y="2997200"/>
          <p14:tracePt t="10429" x="7205663" y="3022600"/>
          <p14:tracePt t="10435" x="7205663" y="3040063"/>
          <p14:tracePt t="10446" x="7213600" y="3081338"/>
          <p14:tracePt t="10452" x="7231063" y="3132138"/>
          <p14:tracePt t="10463" x="7231063" y="3175000"/>
          <p14:tracePt t="10468" x="7246938" y="3243263"/>
          <p14:tracePt t="10479" x="7256463" y="3309938"/>
          <p14:tracePt t="10485" x="7256463" y="3395663"/>
          <p14:tracePt t="10496" x="7297738" y="3505200"/>
          <p14:tracePt t="10502" x="7323138" y="3598863"/>
          <p14:tracePt t="10514" x="7391400" y="3708400"/>
          <p14:tracePt t="10514" x="7434263" y="3835400"/>
          <p14:tracePt t="10522" x="7518400" y="3944938"/>
          <p14:tracePt t="10531" x="7577138" y="4038600"/>
          <p14:tracePt t="10538" x="7645400" y="4140200"/>
          <p14:tracePt t="10546" x="7670800" y="4173538"/>
          <p14:tracePt t="10553" x="7713663" y="4233863"/>
          <p14:tracePt t="10563" x="7764463" y="4284663"/>
          <p14:tracePt t="10570" x="7789863" y="4325938"/>
          <p14:tracePt t="10580" x="7831138" y="4360863"/>
          <p14:tracePt t="10586" x="7848600" y="4394200"/>
          <p14:tracePt t="10596" x="7874000" y="4411663"/>
          <p14:tracePt t="10602" x="7916863" y="4437063"/>
          <p14:tracePt t="10613" x="7958138" y="4470400"/>
          <p14:tracePt t="10618" x="8001000" y="4495800"/>
          <p14:tracePt t="10630" x="8043863" y="4538663"/>
          <p14:tracePt t="10636" x="8085138" y="4564063"/>
          <p14:tracePt t="10647" x="8110538" y="4589463"/>
          <p14:tracePt t="10653" x="8153400" y="4614863"/>
          <p14:tracePt t="10663" x="8196263" y="4656138"/>
          <p14:tracePt t="10668" x="8229600" y="4673600"/>
          <p14:tracePt t="10680" x="8262938" y="4716463"/>
          <p14:tracePt t="10681" x="8272463" y="4724400"/>
          <p14:tracePt t="10689" x="8305800" y="4757738"/>
          <p14:tracePt t="10704" x="8313738" y="4767263"/>
          <p14:tracePt t="10713" x="8313738" y="4783138"/>
          <p14:tracePt t="10729" x="8331200" y="4800600"/>
          <p14:tracePt t="10737" x="8331200" y="4808538"/>
          <p14:tracePt t="10752" x="8331200" y="4826000"/>
          <p14:tracePt t="10775" x="8331200" y="4833938"/>
          <p14:tracePt t="10792" x="8331200" y="4851400"/>
          <p14:tracePt t="10831" x="8331200" y="4868863"/>
          <p14:tracePt t="10902" x="8331200" y="4851400"/>
          <p14:tracePt t="10912" x="8313738" y="4851400"/>
          <p14:tracePt t="10918" x="8305800" y="485140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pic>
        <p:nvPicPr>
          <p:cNvPr id="4"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3" name="Audio 2">
            <a:hlinkClick r:id="" action="ppaction://media"/>
            <a:extLst>
              <a:ext uri="{FF2B5EF4-FFF2-40B4-BE49-F238E27FC236}">
                <a16:creationId xmlns:a16="http://schemas.microsoft.com/office/drawing/2014/main" id="{41CB3BE6-3271-A0A3-7B44-C84BC376CA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814356865"/>
      </p:ext>
    </p:extLst>
  </p:cSld>
  <p:clrMapOvr>
    <a:masterClrMapping/>
  </p:clrMapOvr>
  <p:transition spd="slow" advTm="4363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3865" x="8272463" y="4767263"/>
          <p14:tracePt t="3871" x="8229600" y="4691063"/>
          <p14:tracePt t="3880" x="8178800" y="4579938"/>
          <p14:tracePt t="3886" x="8135938" y="4452938"/>
          <p14:tracePt t="3896" x="8069263" y="4325938"/>
          <p14:tracePt t="3903" x="8008938" y="4173538"/>
          <p14:tracePt t="3913" x="7942263" y="4030663"/>
          <p14:tracePt t="3918" x="7891463" y="3878263"/>
          <p14:tracePt t="3930" x="7831138" y="3725863"/>
          <p14:tracePt t="3935" x="7789863" y="3598863"/>
          <p14:tracePt t="3946" x="7754938" y="3479800"/>
          <p14:tracePt t="3951" x="7721600" y="3436938"/>
          <p14:tracePt t="3963" x="7713663" y="3352800"/>
          <p14:tracePt t="3968" x="7688263" y="3259138"/>
          <p14:tracePt t="3980" x="7653338" y="3175000"/>
          <p14:tracePt t="3981" x="7627938" y="3106738"/>
          <p14:tracePt t="3989" x="7602538" y="3005138"/>
          <p14:tracePt t="3997" x="7586663" y="2979738"/>
          <p14:tracePt t="4005" x="7577138" y="2928938"/>
          <p14:tracePt t="4014" x="7561263" y="2862263"/>
          <p14:tracePt t="4020" x="7561263" y="2827338"/>
          <p14:tracePt t="4030" x="7561263" y="2776538"/>
          <p14:tracePt t="4036" x="7543800" y="2735263"/>
          <p14:tracePt t="4047" x="7535863" y="2684463"/>
          <p14:tracePt t="4053" x="7535863" y="2667000"/>
          <p14:tracePt t="4063" x="7535863" y="2624138"/>
          <p14:tracePt t="4069" x="7535863" y="2598738"/>
          <p14:tracePt t="4079" x="7535863" y="2573338"/>
          <p14:tracePt t="4085" x="7535863" y="2557463"/>
          <p14:tracePt t="4097" x="7518400" y="2532063"/>
          <p14:tracePt t="4113" x="7518400" y="2497138"/>
          <p14:tracePt t="4131" x="7518400" y="2489200"/>
          <p14:tracePt t="4139" x="7518400" y="2471738"/>
          <p14:tracePt t="4179" x="7518400" y="2463800"/>
          <p14:tracePt t="4243" x="7500938" y="2463800"/>
          <p14:tracePt t="4338" x="7493000" y="2463800"/>
          <p14:tracePt t="4401" x="7475538" y="2463800"/>
          <p14:tracePt t="4465" x="7467600" y="2463800"/>
          <p14:tracePt t="4505" x="7450138" y="2463800"/>
          <p14:tracePt t="4514" x="7450138" y="2471738"/>
          <p14:tracePt t="4528" x="7434263" y="2471738"/>
          <p14:tracePt t="4537" x="7424738" y="2471738"/>
          <p14:tracePt t="4544" x="7408863" y="2471738"/>
          <p14:tracePt t="4553" x="7366000" y="2489200"/>
          <p14:tracePt t="4561" x="7340600" y="2489200"/>
          <p14:tracePt t="4570" x="7281863" y="2497138"/>
          <p14:tracePt t="4577" x="7213600" y="2514600"/>
          <p14:tracePt t="4585" x="7137400" y="2557463"/>
          <p14:tracePt t="4593" x="7027863" y="2582863"/>
          <p14:tracePt t="4600" x="6832600" y="2649538"/>
          <p14:tracePt t="4608" x="6662738" y="2709863"/>
          <p14:tracePt t="4617" x="6570663" y="2735263"/>
          <p14:tracePt t="4625" x="6408738" y="2794000"/>
          <p14:tracePt t="4633" x="6256338" y="2862263"/>
          <p14:tracePt t="4641" x="6103938" y="2913063"/>
          <p14:tracePt t="4650" x="5976938" y="2971800"/>
          <p14:tracePt t="4657" x="5935663" y="2979738"/>
          <p14:tracePt t="4666" x="5859463" y="3022600"/>
          <p14:tracePt t="4673" x="5783263" y="3040063"/>
          <p14:tracePt t="4682" x="5748338" y="3065463"/>
          <p14:tracePt t="4688" x="5707063" y="3081338"/>
          <p14:tracePt t="4699" x="5672138" y="3081338"/>
          <p14:tracePt t="4705" x="5664200" y="3090863"/>
          <p14:tracePt t="4717" x="5638800" y="3090863"/>
          <p14:tracePt t="4721" x="5638800" y="3106738"/>
          <p14:tracePt t="4733" x="5621338" y="3106738"/>
          <p14:tracePt t="8267" x="5621338" y="3090863"/>
          <p14:tracePt t="8274" x="5621338" y="3040063"/>
          <p14:tracePt t="8284" x="5621338" y="2971800"/>
          <p14:tracePt t="8290" x="5621338" y="2887663"/>
          <p14:tracePt t="8300" x="5621338" y="2801938"/>
          <p14:tracePt t="8305" x="5621338" y="2717800"/>
          <p14:tracePt t="8316" x="5621338" y="2641600"/>
          <p14:tracePt t="8322" x="5580063" y="2311400"/>
          <p14:tracePt t="8334" x="5562600" y="2057400"/>
          <p14:tracePt t="8338" x="5554663" y="1955800"/>
          <p14:tracePt t="8350" x="5554663" y="1735138"/>
          <p14:tracePt t="8355" x="5537200" y="1498600"/>
          <p14:tracePt t="8368" x="5537200" y="1277938"/>
          <p14:tracePt t="8369" x="5537200" y="1074738"/>
          <p14:tracePt t="8376" x="5537200" y="855663"/>
          <p14:tracePt t="8385" x="5537200" y="685800"/>
          <p14:tracePt t="8392" x="5537200" y="508000"/>
          <p14:tracePt t="8400" x="5562600" y="373063"/>
          <p14:tracePt t="8408" x="5621338" y="246063"/>
          <p14:tracePt t="8417" x="5689600" y="127000"/>
          <p14:tracePt t="8424" x="5748338" y="42863"/>
          <p14:tracePt t="8600" x="7145338" y="42863"/>
          <p14:tracePt t="8608" x="7170738" y="109538"/>
          <p14:tracePt t="8616" x="7205663" y="195263"/>
          <p14:tracePt t="8624" x="7213600" y="271463"/>
          <p14:tracePt t="8632" x="7231063" y="373063"/>
          <p14:tracePt t="8641" x="7231063" y="482600"/>
          <p14:tracePt t="8650" x="7231063" y="566738"/>
          <p14:tracePt t="8656" x="7231063" y="660400"/>
          <p14:tracePt t="8663" x="7137400" y="881063"/>
          <p14:tracePt t="8672" x="7053263" y="990600"/>
          <p14:tracePt t="8682" x="6916738" y="1125538"/>
          <p14:tracePt t="8688" x="6748463" y="1295400"/>
          <p14:tracePt t="8696" x="6662738" y="1346200"/>
          <p14:tracePt t="8705" x="6484938" y="1481138"/>
          <p14:tracePt t="8716" x="6299200" y="1625600"/>
          <p14:tracePt t="8721" x="6103938" y="1719263"/>
          <p14:tracePt t="8732" x="5926138" y="1811338"/>
          <p14:tracePt t="8738" x="5748338" y="1912938"/>
          <p14:tracePt t="8746" x="5595938" y="1963738"/>
          <p14:tracePt t="8754" x="5468938" y="2006600"/>
          <p14:tracePt t="8763" x="5418138" y="2024063"/>
          <p14:tracePt t="8772" x="5316538" y="2049463"/>
          <p14:tracePt t="8779" x="5249863" y="2057400"/>
          <p14:tracePt t="8789" x="5181600" y="2090738"/>
          <p14:tracePt t="8795" x="5156200" y="2090738"/>
          <p14:tracePt t="8804" x="5113338" y="2100263"/>
          <p14:tracePt t="8812" x="5087938" y="2100263"/>
          <p14:tracePt t="8815" x="5072063" y="2116138"/>
          <p14:tracePt t="8833" x="5029200" y="2133600"/>
          <p14:tracePt t="8842" x="4986338" y="2133600"/>
          <p14:tracePt t="8851" x="4945063" y="2141538"/>
          <p14:tracePt t="8859" x="4919663" y="2141538"/>
          <p14:tracePt t="8867" x="4876800" y="2159000"/>
          <p14:tracePt t="8874" x="4833938" y="2166938"/>
          <p14:tracePt t="8884" x="4808538" y="2184400"/>
          <p14:tracePt t="8891" x="4757738" y="2201863"/>
          <p14:tracePt t="8901" x="4716463" y="2201863"/>
          <p14:tracePt t="8902" x="4630738" y="2209800"/>
          <p14:tracePt t="8911" x="4605338" y="2227263"/>
          <p14:tracePt t="8920" x="4521200" y="2243138"/>
          <p14:tracePt t="8929" x="4437063" y="2252663"/>
          <p14:tracePt t="8937" x="4360863" y="2268538"/>
          <p14:tracePt t="8950" x="4275138" y="2268538"/>
          <p14:tracePt t="8951" x="4165600" y="2293938"/>
          <p14:tracePt t="8958" x="4071938" y="2319338"/>
          <p14:tracePt t="8968" x="4013200" y="2319338"/>
          <p14:tracePt t="8975" x="3929063" y="2354263"/>
          <p14:tracePt t="8985" x="3860800" y="2362200"/>
          <p14:tracePt t="8992" x="3776663" y="2387600"/>
          <p14:tracePt t="9004" x="3683000" y="2420938"/>
          <p14:tracePt t="9012" x="3632200" y="2430463"/>
          <p14:tracePt t="9020" x="3589338" y="2446338"/>
          <p14:tracePt t="9028" x="3556000" y="2463800"/>
          <p14:tracePt t="9036" x="3530600" y="2471738"/>
          <p14:tracePt t="9044" x="3505200" y="2489200"/>
          <p14:tracePt t="9053" x="3487738" y="2497138"/>
          <p14:tracePt t="9060" x="3479800" y="2514600"/>
          <p14:tracePt t="9068" x="3462338" y="2514600"/>
          <p14:tracePt t="9075" x="3462338" y="2532063"/>
          <p14:tracePt t="9106" x="3462338" y="2540000"/>
          <p14:tracePt t="9122" x="3522663" y="2557463"/>
          <p14:tracePt t="9132" x="3614738" y="2608263"/>
          <p14:tracePt t="9139" x="3776663" y="2684463"/>
          <p14:tracePt t="9147" x="3962400" y="2751138"/>
          <p14:tracePt t="9155" x="4208463" y="2862263"/>
          <p14:tracePt t="9162" x="4470400" y="2979738"/>
          <p14:tracePt t="9171" x="4589463" y="3040063"/>
          <p14:tracePt t="9179" x="4833938" y="3132138"/>
          <p14:tracePt t="9188" x="5054600" y="3217863"/>
          <p14:tracePt t="9195" x="5265738" y="3284538"/>
          <p14:tracePt t="9203" x="5418138" y="3370263"/>
          <p14:tracePt t="9210" x="5468938" y="3378200"/>
          <p14:tracePt t="9219" x="5562600" y="3421063"/>
          <p14:tracePt t="9226" x="5646738" y="3462338"/>
          <p14:tracePt t="9235" x="5689600" y="3487738"/>
          <p14:tracePt t="9242" x="5715000" y="3505200"/>
          <p14:tracePt t="9251" x="5748338" y="3522663"/>
          <p14:tracePt t="9257" x="5757863" y="3530600"/>
          <p14:tracePt t="9267" x="5773738" y="3548063"/>
          <p14:tracePt t="9297" x="5773738" y="3556000"/>
          <p14:tracePt t="9320" x="5715000" y="3556000"/>
          <p14:tracePt t="9329" x="5605463" y="3573463"/>
          <p14:tracePt t="9338" x="5529263" y="3589338"/>
          <p14:tracePt t="9345" x="5308600" y="3598863"/>
          <p14:tracePt t="9354" x="5097463" y="3598863"/>
          <p14:tracePt t="9361" x="4851400" y="3598863"/>
          <p14:tracePt t="9369" x="4589463" y="3598863"/>
          <p14:tracePt t="9376" x="4495800" y="3598863"/>
          <p14:tracePt t="9384" x="4259263" y="3598863"/>
          <p14:tracePt t="9392" x="4071938" y="3598863"/>
          <p14:tracePt t="9401" x="4013200" y="3598863"/>
          <p14:tracePt t="9408" x="3886200" y="3598863"/>
          <p14:tracePt t="9417" x="3810000" y="3598863"/>
          <p14:tracePt t="9424" x="3741738" y="3598863"/>
          <p14:tracePt t="9434" x="3700463" y="3598863"/>
          <p14:tracePt t="9440" x="3665538" y="3598863"/>
          <p14:tracePt t="9456" x="3657600" y="3598863"/>
          <p14:tracePt t="9503" x="3665538" y="3598863"/>
          <p14:tracePt t="9511" x="3708400" y="3598863"/>
          <p14:tracePt t="9519" x="3751263" y="3598863"/>
          <p14:tracePt t="9527" x="3817938" y="3598863"/>
          <p14:tracePt t="9535" x="3962400" y="3598863"/>
          <p14:tracePt t="9543" x="4106863" y="3614738"/>
          <p14:tracePt t="9552" x="4300538" y="3632200"/>
          <p14:tracePt t="9559" x="4411663" y="3640138"/>
          <p14:tracePt t="9568" x="4605338" y="3665538"/>
          <p14:tracePt t="9575" x="4826000" y="3708400"/>
          <p14:tracePt t="9584" x="5029200" y="3741738"/>
          <p14:tracePt t="9591" x="5199063" y="3767138"/>
          <p14:tracePt t="9601" x="5249863" y="3767138"/>
          <p14:tracePt t="9607" x="5359400" y="3776663"/>
          <p14:tracePt t="9617" x="5443538" y="3810000"/>
          <p14:tracePt t="9624" x="5486400" y="3810000"/>
          <p14:tracePt t="9633" x="5511800" y="3817938"/>
          <p14:tracePt t="9640" x="5537200" y="3817938"/>
          <p14:tracePt t="9654" x="5554663" y="3817938"/>
          <p14:tracePt t="10457" x="5537200" y="3817938"/>
          <p14:tracePt t="10465" x="5486400" y="3817938"/>
          <p14:tracePt t="10472" x="5443538" y="3817938"/>
          <p14:tracePt t="10480" x="5376863" y="3817938"/>
          <p14:tracePt t="10489" x="5351463" y="3817938"/>
          <p14:tracePt t="10496" x="5275263" y="3817938"/>
          <p14:tracePt t="10504" x="5224463" y="3817938"/>
          <p14:tracePt t="10512" x="5181600" y="3817938"/>
          <p14:tracePt t="10519" x="5138738" y="3817938"/>
          <p14:tracePt t="10528" x="5087938" y="3817938"/>
          <p14:tracePt t="10535" x="5054600" y="3817938"/>
          <p14:tracePt t="10545" x="5029200" y="3817938"/>
          <p14:tracePt t="10551" x="5021263" y="3817938"/>
          <p14:tracePt t="10562" x="5003800" y="3817938"/>
          <p14:tracePt t="10568" x="4986338" y="3817938"/>
          <p14:tracePt t="10654" x="5003800" y="3817938"/>
          <p14:tracePt t="10662" x="5029200" y="3817938"/>
          <p14:tracePt t="10670" x="5054600" y="3817938"/>
          <p14:tracePt t="10679" x="5097463" y="3817938"/>
          <p14:tracePt t="10686" x="5130800" y="3817938"/>
          <p14:tracePt t="10695" x="5181600" y="3835400"/>
          <p14:tracePt t="10702" x="5265738" y="3852863"/>
          <p14:tracePt t="10711" x="5316538" y="3852863"/>
          <p14:tracePt t="10718" x="5384800" y="3860800"/>
          <p14:tracePt t="10728" x="5468938" y="3886200"/>
          <p14:tracePt t="10734" x="5554663" y="3903663"/>
          <p14:tracePt t="10744" x="5638800" y="3919538"/>
          <p14:tracePt t="10750" x="5732463" y="3929063"/>
          <p14:tracePt t="10760" x="5816600" y="3954463"/>
          <p14:tracePt t="10767" x="5926138" y="3987800"/>
          <p14:tracePt t="10774" x="6002338" y="3995738"/>
          <p14:tracePt t="10783" x="6045200" y="4013200"/>
          <p14:tracePt t="10790" x="6189663" y="4056063"/>
          <p14:tracePt t="10799" x="6215063" y="4056063"/>
          <p14:tracePt t="10806" x="6281738" y="4081463"/>
          <p14:tracePt t="10814" x="6332538" y="4081463"/>
          <p14:tracePt t="10821" x="6392863" y="4097338"/>
          <p14:tracePt t="10830" x="6434138" y="4106863"/>
          <p14:tracePt t="10837" x="6484938" y="4122738"/>
          <p14:tracePt t="10845" x="6527800" y="4122738"/>
          <p14:tracePt t="10853" x="6570663" y="4140200"/>
          <p14:tracePt t="10862" x="6596063" y="4140200"/>
          <p14:tracePt t="10869" x="6629400" y="4148138"/>
          <p14:tracePt t="10878" x="6654800" y="4148138"/>
          <p14:tracePt t="10884" x="6680200" y="4165600"/>
          <p14:tracePt t="10895" x="6697663" y="4165600"/>
          <p14:tracePt t="10901" x="6705600" y="4165600"/>
          <p14:tracePt t="10912" x="6723063" y="4173538"/>
          <p14:tracePt t="10928" x="6731000" y="4173538"/>
          <p14:tracePt t="10933" x="6731000" y="4191000"/>
          <p14:tracePt t="10949" x="6748463" y="4191000"/>
          <p14:tracePt t="10981" x="6764338" y="4191000"/>
          <p14:tracePt t="11924" x="6748463" y="4191000"/>
          <p14:tracePt t="11940" x="6731000" y="4191000"/>
          <p14:tracePt t="11956" x="6723063" y="4191000"/>
          <p14:tracePt t="11964" x="6680200" y="4191000"/>
          <p14:tracePt t="11973" x="6611938" y="4191000"/>
          <p14:tracePt t="11982" x="6502400" y="4191000"/>
          <p14:tracePt t="11991" x="6367463" y="4191000"/>
          <p14:tracePt t="11999" x="6154738" y="4191000"/>
          <p14:tracePt t="12008" x="5935663" y="4191000"/>
          <p14:tracePt t="12016" x="5646738" y="4191000"/>
          <p14:tracePt t="12024" x="5529263" y="4191000"/>
          <p14:tracePt t="12033" x="5291138" y="4191000"/>
          <p14:tracePt t="12039" x="5097463" y="4191000"/>
          <p14:tracePt t="12049" x="4935538" y="4191000"/>
          <p14:tracePt t="12056" x="4876800" y="4191000"/>
          <p14:tracePt t="12066" x="4757738" y="4191000"/>
          <p14:tracePt t="12073" x="4656138" y="4191000"/>
          <p14:tracePt t="12080" x="4589463" y="4191000"/>
          <p14:tracePt t="12089" x="4538663" y="4191000"/>
          <p14:tracePt t="12096" x="4503738" y="4191000"/>
          <p14:tracePt t="12106" x="4478338" y="4191000"/>
          <p14:tracePt t="12107" x="4470400" y="4191000"/>
          <p14:tracePt t="12116" x="4452938" y="4191000"/>
          <p14:tracePt t="12362" x="4452938" y="4173538"/>
          <p14:tracePt t="12686" x="4437063" y="4173538"/>
          <p14:tracePt t="15421" x="4427538" y="4173538"/>
          <p14:tracePt t="15432" x="4411663" y="4173538"/>
          <p14:tracePt t="15449" x="4386263" y="4173538"/>
          <p14:tracePt t="15450" x="4343400" y="4173538"/>
          <p14:tracePt t="15458" x="4292600" y="4173538"/>
          <p14:tracePt t="15467" x="4216400" y="4208463"/>
          <p14:tracePt t="15476" x="4165600" y="4233863"/>
          <p14:tracePt t="15482" x="4071938" y="4259263"/>
          <p14:tracePt t="15493" x="3970338" y="4318000"/>
          <p14:tracePt t="15503" x="3886200" y="4343400"/>
          <p14:tracePt t="15515" x="3852863" y="4360863"/>
          <p14:tracePt t="15516" x="3776663" y="4368800"/>
          <p14:tracePt t="15525" x="3741738" y="4394200"/>
          <p14:tracePt t="15533" x="3700463" y="4411663"/>
          <p14:tracePt t="15542" x="3665538" y="4411663"/>
          <p14:tracePt t="15549" x="3657600" y="4427538"/>
          <p14:tracePt t="15557" x="3640138" y="4427538"/>
          <p14:tracePt t="15615" x="3725863" y="4411663"/>
          <p14:tracePt t="15623" x="3835400" y="4394200"/>
          <p14:tracePt t="15632" x="3970338" y="4394200"/>
          <p14:tracePt t="15639" x="4183063" y="4386263"/>
          <p14:tracePt t="15648" x="4402138" y="4386263"/>
          <p14:tracePt t="15655" x="4691063" y="4386263"/>
          <p14:tracePt t="15665" x="4808538" y="4386263"/>
          <p14:tracePt t="15671" x="5046663" y="4386263"/>
          <p14:tracePt t="15681" x="5265738" y="4386263"/>
          <p14:tracePt t="15687" x="5468938" y="4386263"/>
          <p14:tracePt t="15697" x="5638800" y="4386263"/>
          <p14:tracePt t="15703" x="5783263" y="4386263"/>
          <p14:tracePt t="15715" x="5910263" y="4394200"/>
          <p14:tracePt t="15721" x="5951538" y="4411663"/>
          <p14:tracePt t="15728" x="6037263" y="4427538"/>
          <p14:tracePt t="15737" x="6129338" y="4437063"/>
          <p14:tracePt t="15743" x="6189663" y="4452938"/>
          <p14:tracePt t="15752" x="6223000" y="4470400"/>
          <p14:tracePt t="15759" x="6281738" y="4478338"/>
          <p14:tracePt t="15767" x="6324600" y="4495800"/>
          <p14:tracePt t="15775" x="6350000" y="4495800"/>
          <p14:tracePt t="15783" x="6375400" y="4503738"/>
          <p14:tracePt t="15790" x="6392863" y="4503738"/>
          <p14:tracePt t="15799" x="6408738" y="4521200"/>
          <p14:tracePt t="15806" x="6418263" y="4521200"/>
          <p14:tracePt t="15815" x="6434138" y="4521200"/>
          <p14:tracePt t="15822" x="6434138" y="4538663"/>
          <p14:tracePt t="15832" x="6443663" y="4538663"/>
          <p14:tracePt t="15853" x="6459538" y="4538663"/>
          <p14:tracePt t="15861" x="6459538" y="4546600"/>
          <p14:tracePt t="15877" x="6477000" y="4546600"/>
          <p14:tracePt t="16187" x="6459538" y="4546600"/>
          <p14:tracePt t="16409" x="6443663" y="4546600"/>
          <p14:tracePt t="16592" x="6434138" y="4546600"/>
          <p14:tracePt t="16830" x="6434138" y="4538663"/>
          <p14:tracePt t="16838" x="6418263" y="4538663"/>
          <p14:tracePt t="16949" x="6408738" y="4538663"/>
          <p14:tracePt t="16980" x="6392863" y="4538663"/>
          <p14:tracePt t="16996" x="6375400" y="4521200"/>
          <p14:tracePt t="17006" x="6350000" y="4521200"/>
          <p14:tracePt t="17015" x="6324600" y="4503738"/>
          <p14:tracePt t="17021" x="6256338" y="4503738"/>
          <p14:tracePt t="17032" x="6172200" y="4495800"/>
          <p14:tracePt t="17040" x="6062663" y="4478338"/>
          <p14:tracePt t="17053" x="5935663" y="4470400"/>
          <p14:tracePt t="17054" x="5689600" y="4437063"/>
          <p14:tracePt t="17063" x="5580063" y="4437063"/>
          <p14:tracePt t="17073" x="5418138" y="4427538"/>
          <p14:tracePt t="17081" x="5207000" y="4394200"/>
          <p14:tracePt t="17088" x="5072063" y="4394200"/>
          <p14:tracePt t="17099" x="4919663" y="4386263"/>
          <p14:tracePt t="17106" x="4868863" y="4386263"/>
          <p14:tracePt t="17113" x="4783138" y="4386263"/>
          <p14:tracePt t="17119" x="4699000" y="4386263"/>
          <p14:tracePt t="17130" x="4656138" y="4386263"/>
          <p14:tracePt t="17137" x="4614863" y="4386263"/>
          <p14:tracePt t="17145" x="4589463" y="4386263"/>
          <p14:tracePt t="17155" x="4579938" y="4386263"/>
          <p14:tracePt t="17156" x="4564063" y="4386263"/>
          <p14:tracePt t="17164" x="4546600" y="4386263"/>
          <p14:tracePt t="17235" x="4564063" y="4386263"/>
          <p14:tracePt t="17243" x="4589463" y="4386263"/>
          <p14:tracePt t="17252" x="4630738" y="4386263"/>
          <p14:tracePt t="17259" x="4699000" y="4386263"/>
          <p14:tracePt t="17268" x="4783138" y="4427538"/>
          <p14:tracePt t="17274" x="4894263" y="4470400"/>
          <p14:tracePt t="17282" x="5021263" y="4521200"/>
          <p14:tracePt t="17290" x="5138738" y="4579938"/>
          <p14:tracePt t="17302" x="5308600" y="4656138"/>
          <p14:tracePt t="17308" x="5443538" y="4716463"/>
          <p14:tracePt t="17315" x="5595938" y="4757738"/>
          <p14:tracePt t="17323" x="5757863" y="4826000"/>
          <p14:tracePt t="17331" x="5884863" y="4868863"/>
          <p14:tracePt t="17339" x="5935663" y="4876800"/>
          <p14:tracePt t="17347" x="6045200" y="4919663"/>
          <p14:tracePt t="17355" x="6129338" y="4935538"/>
          <p14:tracePt t="17363" x="6197600" y="4960938"/>
          <p14:tracePt t="17370" x="6240463" y="4978400"/>
          <p14:tracePt t="17378" x="6281738" y="4986338"/>
          <p14:tracePt t="17386" x="6307138" y="5003800"/>
          <p14:tracePt t="17393" x="6324600" y="5003800"/>
          <p14:tracePt t="17403" x="6332538" y="5011738"/>
          <p14:tracePt t="17410" x="6350000" y="5011738"/>
          <p14:tracePt t="17425" x="6367463" y="5011738"/>
          <p14:tracePt t="17465" x="6367463" y="5029200"/>
          <p14:tracePt t="18417" x="6332538" y="5011738"/>
          <p14:tracePt t="18425" x="6307138" y="5011738"/>
          <p14:tracePt t="18433" x="6281738" y="5003800"/>
          <p14:tracePt t="18441" x="6240463" y="4986338"/>
          <p14:tracePt t="18449" x="6189663" y="4960938"/>
          <p14:tracePt t="18458" x="6113463" y="4945063"/>
          <p14:tracePt t="18466" x="6045200" y="4919663"/>
          <p14:tracePt t="18475" x="5951538" y="4894263"/>
          <p14:tracePt t="18482" x="5842000" y="4868863"/>
          <p14:tracePt t="18490" x="5707063" y="4826000"/>
          <p14:tracePt t="18497" x="5554663" y="4800600"/>
          <p14:tracePt t="18507" x="5384800" y="4783138"/>
          <p14:tracePt t="18514" x="5240338" y="4757738"/>
          <p14:tracePt t="18524" x="5164138" y="4757738"/>
          <p14:tracePt t="18529" x="5046663" y="4741863"/>
          <p14:tracePt t="18539" x="4960938" y="4724400"/>
          <p14:tracePt t="18545" x="4894263" y="4724400"/>
          <p14:tracePt t="18553" x="4833938" y="4724400"/>
          <p14:tracePt t="18561" x="4808538" y="4724400"/>
          <p14:tracePt t="18568" x="4783138" y="4716463"/>
          <p14:tracePt t="18577" x="4767263" y="4716463"/>
          <p14:tracePt t="18584" x="4757738" y="4716463"/>
          <p14:tracePt t="18615" x="4757738" y="4699000"/>
          <p14:tracePt t="18798" x="4767263" y="4699000"/>
          <p14:tracePt t="18814" x="4767263" y="4691063"/>
          <p14:tracePt t="19458" x="4757738" y="4691063"/>
          <p14:tracePt t="19512" x="4741863" y="4691063"/>
          <p14:tracePt t="19529" x="4741863" y="4673600"/>
          <p14:tracePt t="20863" x="4741863" y="4656138"/>
          <p14:tracePt t="22172" x="4757738" y="4656138"/>
          <p14:tracePt t="22188" x="4767263" y="4656138"/>
          <p14:tracePt t="22197" x="4808538" y="4656138"/>
          <p14:tracePt t="22207" x="4919663" y="4656138"/>
          <p14:tracePt t="22216" x="4986338" y="4656138"/>
          <p14:tracePt t="22222" x="5113338" y="4656138"/>
          <p14:tracePt t="22232" x="5249863" y="4656138"/>
          <p14:tracePt t="22237" x="5427663" y="4673600"/>
          <p14:tracePt t="22248" x="5621338" y="4691063"/>
          <p14:tracePt t="22257" x="5976938" y="4724400"/>
          <p14:tracePt t="22264" x="6088063" y="4767263"/>
          <p14:tracePt t="22273" x="6281738" y="4808538"/>
          <p14:tracePt t="22281" x="6443663" y="4868863"/>
          <p14:tracePt t="22292" x="6629400" y="4919663"/>
          <p14:tracePt t="22294" x="6748463" y="4978400"/>
          <p14:tracePt t="22305" x="6883400" y="5046663"/>
          <p14:tracePt t="22313" x="6916738" y="5054600"/>
          <p14:tracePt t="22320" x="6992938" y="5097463"/>
          <p14:tracePt t="22331" x="7078663" y="5138738"/>
          <p14:tracePt t="22332" x="7119938" y="5156200"/>
          <p14:tracePt t="22341" x="7145338" y="5181600"/>
          <p14:tracePt t="22353" x="7162800" y="5199063"/>
          <p14:tracePt t="22359" x="7170738" y="5199063"/>
          <p14:tracePt t="22370" x="7188200" y="5207000"/>
          <p14:tracePt t="22391" x="7188200" y="5224463"/>
          <p14:tracePt t="22458" x="7170738" y="5224463"/>
          <p14:tracePt t="22468" x="7162800" y="5224463"/>
          <p14:tracePt t="22475" x="7145338" y="5224463"/>
          <p14:tracePt t="22483" x="7137400" y="5224463"/>
          <p14:tracePt t="22491" x="7104063" y="5224463"/>
          <p14:tracePt t="22499" x="7078663" y="5224463"/>
          <p14:tracePt t="22508" x="7035800" y="5224463"/>
          <p14:tracePt t="22514" x="6992938" y="5224463"/>
          <p14:tracePt t="22523" x="6942138" y="5224463"/>
          <p14:tracePt t="22530" x="6875463" y="5232400"/>
          <p14:tracePt t="22540" x="6789738" y="5232400"/>
          <p14:tracePt t="22546" x="6680200" y="5232400"/>
          <p14:tracePt t="22555" x="6586538" y="5232400"/>
          <p14:tracePt t="22562" x="6477000" y="5249863"/>
          <p14:tracePt t="22570" x="6375400" y="5249863"/>
          <p14:tracePt t="22577" x="6299200" y="5249863"/>
          <p14:tracePt t="22587" x="6256338" y="5249863"/>
          <p14:tracePt t="22593" x="6172200" y="5249863"/>
          <p14:tracePt t="22603" x="6103938" y="5249863"/>
          <p14:tracePt t="22610" x="6045200" y="5249863"/>
          <p14:tracePt t="22620" x="6002338" y="5249863"/>
          <p14:tracePt t="22626" x="5969000" y="5249863"/>
          <p14:tracePt t="22636" x="5935663" y="5249863"/>
          <p14:tracePt t="22641" x="5926138" y="5249863"/>
          <p14:tracePt t="22654" x="5892800" y="5249863"/>
          <p14:tracePt t="22670" x="5884863" y="5249863"/>
          <p14:tracePt t="26637" x="5926138" y="5249863"/>
          <p14:tracePt t="26649" x="5969000" y="5249863"/>
          <p14:tracePt t="26654" x="6037263" y="5224463"/>
          <p14:tracePt t="26664" x="6146800" y="5199063"/>
          <p14:tracePt t="26670" x="6265863" y="5156200"/>
          <p14:tracePt t="26681" x="6408738" y="5097463"/>
          <p14:tracePt t="26685" x="6586538" y="5054600"/>
          <p14:tracePt t="26698" x="6748463" y="5003800"/>
          <p14:tracePt t="26703" x="6926263" y="4960938"/>
          <p14:tracePt t="26716" x="7061200" y="4919663"/>
          <p14:tracePt t="26717" x="7213600" y="4876800"/>
          <p14:tracePt t="26725" x="7366000" y="4851400"/>
          <p14:tracePt t="26732" x="7408863" y="4833938"/>
          <p14:tracePt t="26741" x="7586663" y="4808538"/>
          <p14:tracePt t="26749" x="7627938" y="4800600"/>
          <p14:tracePt t="26757" x="7764463" y="4757738"/>
          <p14:tracePt t="26765" x="7805738" y="4757738"/>
          <p14:tracePt t="26772" x="7866063" y="4757738"/>
          <p14:tracePt t="26782" x="7932738" y="4741863"/>
          <p14:tracePt t="26788" x="7975600" y="4724400"/>
          <p14:tracePt t="26798" x="8026400" y="4724400"/>
          <p14:tracePt t="26804" x="8085138" y="4724400"/>
          <p14:tracePt t="26814" x="8120063" y="4716463"/>
          <p14:tracePt t="26821" x="8153400" y="4716463"/>
          <p14:tracePt t="26831" x="8178800" y="4716463"/>
          <p14:tracePt t="26836" x="8204200" y="4716463"/>
          <p14:tracePt t="26847" x="8229600" y="4699000"/>
          <p14:tracePt t="26853" x="8247063" y="4699000"/>
          <p14:tracePt t="26864" x="8272463" y="4699000"/>
          <p14:tracePt t="26868" x="8305800" y="4699000"/>
          <p14:tracePt t="26881" x="8313738" y="4699000"/>
          <p14:tracePt t="26886" x="8339138" y="4691063"/>
          <p14:tracePt t="26899" x="8356600" y="4691063"/>
          <p14:tracePt t="26900" x="8382000" y="4691063"/>
          <p14:tracePt t="26907" x="8415338" y="4691063"/>
          <p14:tracePt t="26915" x="8440738" y="4691063"/>
          <p14:tracePt t="26923" x="8466138" y="4691063"/>
          <p14:tracePt t="26931" x="8491538" y="4691063"/>
          <p14:tracePt t="26938" x="8526463" y="4691063"/>
          <p14:tracePt t="26948" x="8534400" y="4691063"/>
          <p14:tracePt t="26954" x="8559800" y="4691063"/>
          <p14:tracePt t="26965" x="8593138" y="4691063"/>
          <p14:tracePt t="26971" x="8602663" y="4691063"/>
          <p14:tracePt t="26981" x="8618538" y="4691063"/>
          <p14:tracePt t="26987" x="8643938" y="4691063"/>
          <p14:tracePt t="26997" x="8661400" y="4691063"/>
          <p14:tracePt t="27003" x="8669338" y="4691063"/>
          <p14:tracePt t="27014" x="8686800" y="4691063"/>
          <p14:tracePt t="27031" x="8704263" y="4691063"/>
          <p14:tracePt t="27051" x="8712200" y="4691063"/>
          <p14:tracePt t="27145" x="8704263" y="4691063"/>
          <p14:tracePt t="27153" x="8686800" y="4673600"/>
          <p14:tracePt t="27168" x="8669338" y="4673600"/>
          <p14:tracePt t="27176" x="8661400" y="4673600"/>
          <p14:tracePt t="27185" x="8643938" y="4673600"/>
          <p14:tracePt t="27192" x="8636000" y="4673600"/>
          <p14:tracePt t="27201" x="8602663" y="4656138"/>
          <p14:tracePt t="27209" x="8593138" y="4656138"/>
          <p14:tracePt t="27218" x="8577263" y="4656138"/>
          <p14:tracePt t="27224" x="8559800" y="4656138"/>
          <p14:tracePt t="27233" x="8534400" y="4656138"/>
          <p14:tracePt t="27240" x="8509000" y="4656138"/>
          <p14:tracePt t="27248" x="8483600" y="4656138"/>
          <p14:tracePt t="27256" x="8424863" y="4656138"/>
          <p14:tracePt t="27264" x="8374063" y="4656138"/>
          <p14:tracePt t="27272" x="8313738" y="4656138"/>
          <p14:tracePt t="27282" x="8221663" y="4656138"/>
          <p14:tracePt t="27288" x="8120063" y="4656138"/>
          <p14:tracePt t="27298" x="8001000" y="4673600"/>
          <p14:tracePt t="27305" x="7848600" y="4691063"/>
          <p14:tracePt t="27314" x="7688263" y="4699000"/>
          <p14:tracePt t="27321" x="7535863" y="4716463"/>
          <p14:tracePt t="27331" x="7366000" y="4716463"/>
          <p14:tracePt t="27336" x="7188200" y="4724400"/>
          <p14:tracePt t="27347" x="6832600" y="4757738"/>
          <p14:tracePt t="27352" x="6731000" y="4757738"/>
          <p14:tracePt t="27364" x="6553200" y="4767263"/>
          <p14:tracePt t="27369" x="6367463" y="4767263"/>
          <p14:tracePt t="27381" x="6189663" y="4767263"/>
          <p14:tracePt t="27386" x="6045200" y="4783138"/>
          <p14:tracePt t="27398" x="5867400" y="4783138"/>
          <p14:tracePt t="27400" x="5732463" y="4783138"/>
          <p14:tracePt t="27407" x="5580063" y="4783138"/>
          <p14:tracePt t="27416" x="5461000" y="4783138"/>
          <p14:tracePt t="27423" x="5418138" y="4783138"/>
          <p14:tracePt t="27432" x="5334000" y="4783138"/>
          <p14:tracePt t="27439" x="5249863" y="4783138"/>
          <p14:tracePt t="27448" x="5199063" y="4783138"/>
          <p14:tracePt t="27455" x="5156200" y="4783138"/>
          <p14:tracePt t="27465" x="5113338" y="4783138"/>
          <p14:tracePt t="27471" x="5072063" y="4783138"/>
          <p14:tracePt t="27481" x="5046663" y="4783138"/>
          <p14:tracePt t="27487" x="5029200" y="4783138"/>
          <p14:tracePt t="27497" x="5003800" y="4783138"/>
          <p14:tracePt t="27503" x="4986338" y="4783138"/>
          <p14:tracePt t="27514" x="4978400" y="4783138"/>
          <p14:tracePt t="27520" x="4960938" y="4783138"/>
          <p14:tracePt t="27536" x="4945063" y="4783138"/>
          <p14:tracePt t="27548" x="4935538" y="4783138"/>
          <p14:tracePt t="27551" x="4919663" y="4783138"/>
          <p14:tracePt t="27564" x="4910138" y="4783138"/>
          <p14:tracePt t="27568" x="4894263" y="4783138"/>
          <p14:tracePt t="27582" x="4876800" y="4783138"/>
          <p14:tracePt t="27583" x="4868863" y="4800600"/>
          <p14:tracePt t="27590" x="4851400" y="4800600"/>
          <p14:tracePt t="27598" x="4833938" y="4800600"/>
          <p14:tracePt t="27605" x="4826000" y="4800600"/>
          <p14:tracePt t="27614" x="4808538" y="4800600"/>
          <p14:tracePt t="27621" x="4800600" y="4800600"/>
          <p14:tracePt t="27631" x="4783138" y="4800600"/>
          <p14:tracePt t="27637" x="4767263" y="4808538"/>
          <p14:tracePt t="27653" x="4757738" y="4808538"/>
          <p14:tracePt t="27670" x="4741863" y="4808538"/>
          <p14:tracePt t="27686" x="4724400" y="4808538"/>
          <p14:tracePt t="27702" x="4724400" y="4826000"/>
          <p14:tracePt t="27740" x="4716463" y="4826000"/>
          <p14:tracePt t="27836" x="4699000" y="4826000"/>
          <p14:tracePt t="27875" x="4691063" y="4826000"/>
          <p14:tracePt t="27891" x="4673600" y="4826000"/>
          <p14:tracePt t="27907" x="4656138" y="4826000"/>
          <p14:tracePt t="27915" x="4648200" y="4826000"/>
          <p14:tracePt t="27923" x="4605338" y="4826000"/>
          <p14:tracePt t="27932" x="4546600" y="4826000"/>
          <p14:tracePt t="27939" x="4495800" y="4826000"/>
          <p14:tracePt t="27948" x="4411663" y="4826000"/>
          <p14:tracePt t="27955" x="4343400" y="4826000"/>
          <p14:tracePt t="27965" x="4318000" y="4826000"/>
          <p14:tracePt t="27971" x="4191000" y="4826000"/>
          <p14:tracePt t="27978" x="4165600" y="4826000"/>
          <p14:tracePt t="27988" x="4097338" y="4808538"/>
          <p14:tracePt t="27997" x="4030663" y="4783138"/>
          <p14:tracePt t="28003" x="3970338" y="4767263"/>
          <p14:tracePt t="28012" x="3919538" y="4757738"/>
          <p14:tracePt t="28019" x="3878263" y="4724400"/>
          <p14:tracePt t="28028" x="3835400" y="4724400"/>
          <p14:tracePt t="28035" x="3792538" y="4716463"/>
          <p14:tracePt t="28048" x="3751263" y="4699000"/>
          <p14:tracePt t="28054" x="3741738" y="4699000"/>
          <p14:tracePt t="28060" x="3708400" y="4691063"/>
          <p14:tracePt t="28066" x="3700463" y="4691063"/>
          <p14:tracePt t="28075" x="3683000" y="4691063"/>
          <p14:tracePt t="28098" x="3665538" y="4691063"/>
          <p14:tracePt t="28115" x="3665538" y="4673600"/>
          <p14:tracePt t="28145" x="3665538" y="4656138"/>
          <p14:tracePt t="28153" x="3683000" y="4656138"/>
          <p14:tracePt t="28161" x="3700463" y="4656138"/>
          <p14:tracePt t="28169" x="3725863" y="4648200"/>
          <p14:tracePt t="28181" x="3767138" y="4630738"/>
          <p14:tracePt t="28188" x="3817938" y="4630738"/>
          <p14:tracePt t="28194" x="3878263" y="4630738"/>
          <p14:tracePt t="28201" x="3962400" y="4630738"/>
          <p14:tracePt t="28209" x="4030663" y="4630738"/>
          <p14:tracePt t="28217" x="4106863" y="4630738"/>
          <p14:tracePt t="28225" x="4208463" y="4656138"/>
          <p14:tracePt t="28234" x="4292600" y="4691063"/>
          <p14:tracePt t="28241" x="4325938" y="4716463"/>
          <p14:tracePt t="28249" x="4402138" y="4757738"/>
          <p14:tracePt t="28257" x="4452938" y="4767263"/>
          <p14:tracePt t="28266" x="4495800" y="4808538"/>
          <p14:tracePt t="28272" x="4521200" y="4833938"/>
          <p14:tracePt t="28283" x="4546600" y="4833938"/>
          <p14:tracePt t="28288" x="4546600" y="4868863"/>
          <p14:tracePt t="28299" x="4564063" y="4868863"/>
          <p14:tracePt t="28305" x="4564063" y="4876800"/>
          <p14:tracePt t="28320" x="4564063" y="4894263"/>
          <p14:tracePt t="28337" x="4564063" y="4902200"/>
          <p14:tracePt t="28349" x="4521200" y="4919663"/>
          <p14:tracePt t="28355" x="4478338" y="4935538"/>
          <p14:tracePt t="28365" x="4470400" y="4945063"/>
          <p14:tracePt t="28370" x="4411663" y="4960938"/>
          <p14:tracePt t="28382" x="4386263" y="4960938"/>
          <p14:tracePt t="28386" x="4360863" y="4978400"/>
          <p14:tracePt t="28399" x="4318000" y="4986338"/>
          <p14:tracePt t="28400" x="4292600" y="5003800"/>
          <p14:tracePt t="28407" x="4275138" y="5011738"/>
          <p14:tracePt t="28416" x="4259263" y="5011738"/>
          <p14:tracePt t="28432" x="4249738" y="5029200"/>
          <p14:tracePt t="36571" x="4259263" y="5029200"/>
          <p14:tracePt t="36576" x="4300538" y="5029200"/>
          <p14:tracePt t="36589" x="4427538" y="5029200"/>
          <p14:tracePt t="36590" x="4579938" y="5011738"/>
          <p14:tracePt t="36598" x="4767263" y="5003800"/>
          <p14:tracePt t="36606" x="5029200" y="4978400"/>
          <p14:tracePt t="36613" x="5316538" y="4945063"/>
          <p14:tracePt t="36622" x="5605463" y="4945063"/>
          <p14:tracePt t="36629" x="5935663" y="4919663"/>
          <p14:tracePt t="36639" x="6223000" y="4919663"/>
          <p14:tracePt t="36645" x="6519863" y="4919663"/>
          <p14:tracePt t="36656" x="6637338" y="4919663"/>
          <p14:tracePt t="36661" x="6900863" y="4919663"/>
          <p14:tracePt t="36672" x="7119938" y="4919663"/>
          <p14:tracePt t="36677" x="7315200" y="4919663"/>
          <p14:tracePt t="36688" x="7467600" y="4919663"/>
          <p14:tracePt t="36693" x="7518400" y="4919663"/>
          <p14:tracePt t="36705" x="7612063" y="4919663"/>
          <p14:tracePt t="36710" x="7688263" y="4919663"/>
          <p14:tracePt t="36722" x="7739063" y="4919663"/>
          <p14:tracePt t="36727" x="7780338" y="4919663"/>
          <p14:tracePt t="36739" x="7805738" y="4919663"/>
          <p14:tracePt t="36743" x="7823200" y="4919663"/>
          <p14:tracePt t="36755" x="7831138" y="4919663"/>
          <p14:tracePt t="37599" x="7823200" y="4919663"/>
          <p14:tracePt t="37677" x="7805738" y="4919663"/>
          <p14:tracePt t="37693" x="7789863" y="4919663"/>
          <p14:tracePt t="37719" x="7780338" y="4902200"/>
          <p14:tracePt t="37728" x="7764463" y="4902200"/>
          <p14:tracePt t="37737" x="7739063" y="4894263"/>
          <p14:tracePt t="37746" x="7721600" y="4894263"/>
          <p14:tracePt t="37755" x="7696200" y="4876800"/>
          <p14:tracePt t="37757" x="7670800" y="4868863"/>
          <p14:tracePt t="37768" x="7612063" y="4833938"/>
          <p14:tracePt t="37777" x="7602538" y="4826000"/>
          <p14:tracePt t="37787" x="7561263" y="4808538"/>
          <p14:tracePt t="37793" x="7535863" y="4800600"/>
          <p14:tracePt t="37804" x="7493000" y="4783138"/>
          <p14:tracePt t="37805" x="7450138" y="4757738"/>
          <p14:tracePt t="37814" x="7408863" y="4741863"/>
          <p14:tracePt t="37822" x="7383463" y="4724400"/>
          <p14:tracePt t="37832" x="7358063" y="4716463"/>
          <p14:tracePt t="37839" x="7323138" y="4699000"/>
          <p14:tracePt t="37853" x="7315200" y="4691063"/>
          <p14:tracePt t="37854" x="7297738" y="4673600"/>
          <p14:tracePt t="37863" x="7281863" y="4673600"/>
          <p14:tracePt t="37873" x="7281863" y="4656138"/>
          <p14:tracePt t="37880" x="7272338" y="4656138"/>
          <p14:tracePt t="37896" x="7256463" y="4656138"/>
          <p14:tracePt t="38662" x="7246938" y="4656138"/>
          <p14:tracePt t="38677" x="7231063" y="4648200"/>
          <p14:tracePt t="38686" x="7205663" y="4648200"/>
          <p14:tracePt t="38693" x="7170738" y="4630738"/>
          <p14:tracePt t="38703" x="7137400" y="4605338"/>
          <p14:tracePt t="38710" x="7061200" y="4579938"/>
          <p14:tracePt t="38717" x="6951663" y="4538663"/>
          <p14:tracePt t="38726" x="6815138" y="4495800"/>
          <p14:tracePt t="38734" x="6662738" y="4452938"/>
          <p14:tracePt t="38742" x="6375400" y="4386263"/>
          <p14:tracePt t="38750" x="6146800" y="4360863"/>
          <p14:tracePt t="38757" x="6045200" y="4325938"/>
          <p14:tracePt t="38766" x="5816600" y="4300538"/>
          <p14:tracePt t="38773" x="5646738" y="4284663"/>
          <p14:tracePt t="38782" x="5486400" y="4259263"/>
          <p14:tracePt t="38789" x="5334000" y="4249738"/>
          <p14:tracePt t="38801" x="5181600" y="4233863"/>
          <p14:tracePt t="38807" x="5054600" y="4216400"/>
          <p14:tracePt t="38816" x="4935538" y="4208463"/>
          <p14:tracePt t="38823" x="4833938" y="4208463"/>
          <p14:tracePt t="38832" x="4783138" y="4191000"/>
          <p14:tracePt t="38838" x="4716463" y="4191000"/>
          <p14:tracePt t="38849" x="4630738" y="4191000"/>
          <p14:tracePt t="38855" x="4579938" y="4191000"/>
          <p14:tracePt t="38866" x="4538663" y="4191000"/>
          <p14:tracePt t="38870" x="4495800" y="4191000"/>
          <p14:tracePt t="38882" x="4470400" y="4191000"/>
          <p14:tracePt t="38886" x="4437063" y="4191000"/>
          <p14:tracePt t="38900" x="4427538" y="4191000"/>
          <p14:tracePt t="38901" x="4402138" y="4191000"/>
          <p14:tracePt t="38916" x="4386263" y="4208463"/>
          <p14:tracePt t="38932" x="4368800" y="4208463"/>
          <p14:tracePt t="38949" x="4360863" y="4216400"/>
          <p14:tracePt t="38965" x="4343400" y="4216400"/>
          <p14:tracePt t="38972" x="4325938" y="4216400"/>
          <p14:tracePt t="38987" x="4300538" y="4233863"/>
          <p14:tracePt t="39003" x="4275138" y="4233863"/>
          <p14:tracePt t="39011" x="4259263" y="4233863"/>
          <p14:tracePt t="39020" x="4208463" y="4249738"/>
          <p14:tracePt t="39028" x="4165600" y="4259263"/>
          <p14:tracePt t="39036" x="4106863" y="4284663"/>
          <p14:tracePt t="39044" x="4071938" y="4318000"/>
          <p14:tracePt t="39052" x="3995738" y="4343400"/>
          <p14:tracePt t="39060" x="3944938" y="4386263"/>
          <p14:tracePt t="39067" x="3878263" y="4411663"/>
          <p14:tracePt t="39076" x="3792538" y="4452938"/>
          <p14:tracePt t="39084" x="3776663" y="4470400"/>
          <p14:tracePt t="39092" x="3708400" y="4503738"/>
          <p14:tracePt t="39101" x="3665538" y="4538663"/>
          <p14:tracePt t="39108" x="3632200" y="4579938"/>
          <p14:tracePt t="39117" x="3598863" y="4589463"/>
          <p14:tracePt t="39124" x="3556000" y="4614863"/>
          <p14:tracePt t="39133" x="3530600" y="4648200"/>
          <p14:tracePt t="39140" x="3522663" y="4656138"/>
          <p14:tracePt t="39155" x="3505200" y="4673600"/>
          <p14:tracePt t="40685" x="3446463" y="4673600"/>
          <p14:tracePt t="40696" x="3395663" y="4673600"/>
          <p14:tracePt t="40711" x="3335338" y="4673600"/>
          <p14:tracePt t="40712" x="3284538" y="4648200"/>
          <p14:tracePt t="40729" x="3233738" y="4648200"/>
          <p14:tracePt t="40731" x="3200400" y="4630738"/>
          <p14:tracePt t="40743" x="3124200" y="4614863"/>
          <p14:tracePt t="40744" x="3048000" y="4589463"/>
          <p14:tracePt t="40754" x="2997200" y="4589463"/>
          <p14:tracePt t="40775" x="2938463" y="4579938"/>
          <p14:tracePt t="40776" x="2862263" y="4564063"/>
          <p14:tracePt t="40792" x="2794000" y="4546600"/>
          <p14:tracePt t="40807" x="2760663" y="4546600"/>
          <p14:tracePt t="40822" x="2735263" y="4546600"/>
          <p14:tracePt t="40868" x="2735263" y="4564063"/>
          <p14:tracePt t="40885" x="2760663" y="4579938"/>
          <p14:tracePt t="40901" x="2794000" y="4605338"/>
          <p14:tracePt t="40902" x="2827338" y="4614863"/>
          <p14:tracePt t="40919" x="2954338" y="4673600"/>
          <p14:tracePt t="40925" x="3040063" y="4699000"/>
          <p14:tracePt t="40934" x="3124200" y="4724400"/>
          <p14:tracePt t="40941" x="3217863" y="4783138"/>
          <p14:tracePt t="40950" x="3327400" y="4808538"/>
          <p14:tracePt t="40957" x="3370263" y="4833938"/>
          <p14:tracePt t="40966" x="3446463" y="4868863"/>
          <p14:tracePt t="40973" x="3505200" y="4894263"/>
          <p14:tracePt t="40982" x="3556000" y="4919663"/>
          <p14:tracePt t="40989" x="3598863" y="4945063"/>
          <p14:tracePt t="40996" x="3640138" y="4960938"/>
          <p14:tracePt t="41005" x="3657600" y="4978400"/>
          <p14:tracePt t="41012" x="3665538" y="4986338"/>
          <p14:tracePt t="41027" x="3683000" y="5003800"/>
          <p14:tracePt t="41042" x="3683000" y="5011738"/>
          <p14:tracePt t="41058" x="3683000" y="5029200"/>
          <p14:tracePt t="41067" x="3683000" y="5046663"/>
          <p14:tracePt t="41074" x="3657600" y="5054600"/>
          <p14:tracePt t="41083" x="3598863" y="5072063"/>
          <p14:tracePt t="41091" x="3522663" y="5097463"/>
          <p14:tracePt t="41100" x="3436938" y="5138738"/>
          <p14:tracePt t="41107" x="3327400" y="5156200"/>
          <p14:tracePt t="41117" x="3233738" y="5181600"/>
          <p14:tracePt t="41124" x="3192463" y="5181600"/>
          <p14:tracePt t="41133" x="3124200" y="5207000"/>
          <p14:tracePt t="41139" x="3048000" y="5224463"/>
          <p14:tracePt t="41149" x="3022600" y="5232400"/>
          <p14:tracePt t="41156" x="2979738" y="5232400"/>
          <p14:tracePt t="41162" x="2954338" y="5249863"/>
          <p14:tracePt t="41171" x="2938463" y="5249863"/>
          <p14:tracePt t="41186" x="2938463" y="5265738"/>
          <p14:tracePt t="41233" x="2971800" y="5265738"/>
          <p14:tracePt t="41241" x="2997200" y="5275263"/>
          <p14:tracePt t="41250" x="3022600" y="5275263"/>
          <p14:tracePt t="41257" x="3081338" y="5291138"/>
          <p14:tracePt t="41267" x="3149600" y="5308600"/>
          <p14:tracePt t="41274" x="3200400" y="5308600"/>
          <p14:tracePt t="41283" x="3243263" y="5316538"/>
          <p14:tracePt t="41290" x="3302000" y="5316538"/>
          <p14:tracePt t="41299" x="3352800" y="5334000"/>
          <p14:tracePt t="41306" x="3421063" y="5341938"/>
          <p14:tracePt t="41315" x="3487738" y="5341938"/>
          <p14:tracePt t="41322" x="3548063" y="5341938"/>
          <p14:tracePt t="41329" x="3573463" y="5359400"/>
          <p14:tracePt t="41336" x="3614738" y="5359400"/>
          <p14:tracePt t="41349" x="3657600" y="5376863"/>
          <p14:tracePt t="41356" x="3683000" y="5376863"/>
          <p14:tracePt t="41361" x="3700463" y="5376863"/>
          <p14:tracePt t="41369" x="3708400" y="5376863"/>
          <p14:tracePt t="41384" x="3725863" y="537686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data</a:t>
            </a:r>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5443" t="28266" r="5463" b="9256"/>
          <a:stretch/>
        </p:blipFill>
        <p:spPr>
          <a:xfrm>
            <a:off x="1322614" y="2008415"/>
            <a:ext cx="9517339" cy="3788228"/>
          </a:xfrm>
        </p:spPr>
      </p:pic>
      <p:pic>
        <p:nvPicPr>
          <p:cNvPr id="3" name="Audio 2">
            <a:hlinkClick r:id="" action="ppaction://media"/>
            <a:extLst>
              <a:ext uri="{FF2B5EF4-FFF2-40B4-BE49-F238E27FC236}">
                <a16:creationId xmlns:a16="http://schemas.microsoft.com/office/drawing/2014/main" id="{8304C662-2B3B-C630-B101-185353F0DE9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962903276"/>
      </p:ext>
    </p:extLst>
  </p:cSld>
  <p:clrMapOvr>
    <a:masterClrMapping/>
  </p:clrMapOvr>
  <p:transition spd="slow" advTm="2283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7062" x="3725863" y="5341938"/>
          <p14:tracePt t="7069" x="3767138" y="5265738"/>
          <p14:tracePt t="7078" x="3817938" y="5122863"/>
          <p14:tracePt t="7085" x="3970338" y="4876800"/>
          <p14:tracePt t="7095" x="4191000" y="4478338"/>
          <p14:tracePt t="7100" x="4452938" y="4013200"/>
          <p14:tracePt t="7111" x="4724400" y="3487738"/>
          <p14:tracePt t="7116" x="5046663" y="2903538"/>
          <p14:tracePt t="7128" x="5199063" y="2608263"/>
          <p14:tracePt t="7134" x="5468938" y="2133600"/>
          <p14:tracePt t="7144" x="5554663" y="1981200"/>
          <p14:tracePt t="7149" x="5748338" y="1651000"/>
          <p14:tracePt t="7161" x="5910263" y="1430338"/>
          <p14:tracePt t="7165" x="6019800" y="1262063"/>
          <p14:tracePt t="7178" x="6078538" y="1211263"/>
          <p14:tracePt t="7179" x="6154738" y="1109663"/>
          <p14:tracePt t="7187" x="6223000" y="1033463"/>
          <p14:tracePt t="7196" x="6281738" y="998538"/>
          <p14:tracePt t="7203" x="6324600" y="973138"/>
          <p14:tracePt t="7212" x="6350000" y="965200"/>
          <p14:tracePt t="7218" x="6367463" y="947738"/>
          <p14:tracePt t="7228" x="6375400" y="947738"/>
          <p14:tracePt t="7234" x="6392863" y="931863"/>
          <p14:tracePt t="7244" x="6408738" y="931863"/>
          <p14:tracePt t="7250" x="6418263" y="931863"/>
          <p14:tracePt t="7261" x="6434138" y="931863"/>
          <p14:tracePt t="7266" x="6443663" y="931863"/>
          <p14:tracePt t="7277" x="6459538" y="922338"/>
          <p14:tracePt t="7283" x="6484938" y="922338"/>
          <p14:tracePt t="7294" x="6519863" y="922338"/>
          <p14:tracePt t="7300" x="6545263" y="906463"/>
          <p14:tracePt t="7311" x="6570663" y="906463"/>
          <p14:tracePt t="7315" x="6586538" y="896938"/>
          <p14:tracePt t="7328" x="6629400" y="881063"/>
          <p14:tracePt t="7329" x="6654800" y="881063"/>
          <p14:tracePt t="7337" x="6680200" y="881063"/>
          <p14:tracePt t="7345" x="6705600" y="881063"/>
          <p14:tracePt t="7353" x="6723063" y="881063"/>
          <p14:tracePt t="7361" x="6748463" y="881063"/>
          <p14:tracePt t="7392" x="6764338" y="881063"/>
          <p14:tracePt t="7400" x="6764338" y="922338"/>
          <p14:tracePt t="7410" x="6773863" y="965200"/>
          <p14:tracePt t="7417" x="6789738" y="1016000"/>
          <p14:tracePt t="7424" x="6807200" y="1058863"/>
          <p14:tracePt t="7432" x="6815138" y="1109663"/>
          <p14:tracePt t="7440" x="6840538" y="1185863"/>
          <p14:tracePt t="7449" x="6875463" y="1262063"/>
          <p14:tracePt t="7457" x="6900863" y="1371600"/>
          <p14:tracePt t="7465" x="6942138" y="1516063"/>
          <p14:tracePt t="7473" x="6992938" y="1633538"/>
          <p14:tracePt t="7480" x="7027863" y="1744663"/>
          <p14:tracePt t="7488" x="7035800" y="1785938"/>
          <p14:tracePt t="7497" x="7061200" y="1854200"/>
          <p14:tracePt t="7504" x="7094538" y="1922463"/>
          <p14:tracePt t="7512" x="7119938" y="1981200"/>
          <p14:tracePt t="7521" x="7137400" y="2024063"/>
          <p14:tracePt t="7529" x="7145338" y="2049463"/>
          <p14:tracePt t="7536" x="7145338" y="2057400"/>
          <p14:tracePt t="7545" x="7162800" y="2074863"/>
          <p14:tracePt t="7551" x="7162800" y="2090738"/>
          <p14:tracePt t="7561" x="7170738" y="2100263"/>
          <p14:tracePt t="7577" x="7188200" y="2116138"/>
          <p14:tracePt t="7584" x="7188200" y="2141538"/>
          <p14:tracePt t="7593" x="7205663" y="2159000"/>
          <p14:tracePt t="7600" x="7205663" y="2166938"/>
          <p14:tracePt t="7606" x="7213600" y="2201863"/>
          <p14:tracePt t="7615" x="7213600" y="2209800"/>
          <p14:tracePt t="7623" x="7231063" y="2209800"/>
          <p14:tracePt t="7630" x="7231063" y="2227263"/>
          <p14:tracePt t="7645" x="7231063" y="2243138"/>
          <p14:tracePt t="7650" x="7246938" y="2243138"/>
          <p14:tracePt t="7662" x="7272338" y="2252663"/>
          <p14:tracePt t="7671" x="7297738" y="2252663"/>
          <p14:tracePt t="7679" x="7323138" y="2268538"/>
          <p14:tracePt t="7686" x="7366000" y="2278063"/>
          <p14:tracePt t="7695" x="7424738" y="2278063"/>
          <p14:tracePt t="7702" x="7500938" y="2278063"/>
          <p14:tracePt t="7711" x="7653338" y="2278063"/>
          <p14:tracePt t="7718" x="7823200" y="2278063"/>
          <p14:tracePt t="7728" x="7899400" y="2278063"/>
          <p14:tracePt t="7734" x="8085138" y="2278063"/>
          <p14:tracePt t="7744" x="8247063" y="2278063"/>
          <p14:tracePt t="7750" x="8424863" y="2278063"/>
          <p14:tracePt t="7761" x="8466138" y="2278063"/>
          <p14:tracePt t="7766" x="8593138" y="2278063"/>
          <p14:tracePt t="7778" x="8669338" y="2278063"/>
          <p14:tracePt t="7783" x="8745538" y="2278063"/>
          <p14:tracePt t="7795" x="8813800" y="2278063"/>
          <p14:tracePt t="7799" x="8856663" y="2278063"/>
          <p14:tracePt t="7812" x="8882063" y="2278063"/>
          <p14:tracePt t="7816" x="8890000" y="2278063"/>
          <p14:tracePt t="7828" x="8907463" y="2278063"/>
          <p14:tracePt t="7829" x="8923338" y="2278063"/>
          <p14:tracePt t="7852" x="8932863" y="2278063"/>
          <p14:tracePt t="8037" x="8907463" y="2278063"/>
          <p14:tracePt t="8045" x="8813800" y="2278063"/>
          <p14:tracePt t="8051" x="8704263" y="2278063"/>
          <p14:tracePt t="8061" x="8602663" y="2278063"/>
          <p14:tracePt t="8067" x="8509000" y="2278063"/>
          <p14:tracePt t="8075" x="8399463" y="2278063"/>
          <p14:tracePt t="8083" x="8229600" y="2278063"/>
          <p14:tracePt t="8091" x="8051800" y="2293938"/>
          <p14:tracePt t="8099" x="7916863" y="2293938"/>
          <p14:tracePt t="8107" x="7874000" y="2293938"/>
          <p14:tracePt t="8115" x="7764463" y="2293938"/>
          <p14:tracePt t="8124" x="7713663" y="2311400"/>
          <p14:tracePt t="8131" x="7653338" y="2311400"/>
          <p14:tracePt t="8141" x="7627938" y="2311400"/>
          <p14:tracePt t="8147" x="7602538" y="2319338"/>
          <p14:tracePt t="8157" x="7586663" y="2319338"/>
          <p14:tracePt t="8242" x="7612063" y="2319338"/>
          <p14:tracePt t="8249" x="7645400" y="2336800"/>
          <p14:tracePt t="8258" x="7696200" y="2336800"/>
          <p14:tracePt t="8266" x="7764463" y="2354263"/>
          <p14:tracePt t="8275" x="7823200" y="2362200"/>
          <p14:tracePt t="8282" x="7891463" y="2362200"/>
          <p14:tracePt t="8291" x="7932738" y="2379663"/>
          <p14:tracePt t="8299" x="8001000" y="2387600"/>
          <p14:tracePt t="8308" x="8069263" y="2420938"/>
          <p14:tracePt t="8315" x="8135938" y="2420938"/>
          <p14:tracePt t="8322" x="8178800" y="2446338"/>
          <p14:tracePt t="8331" x="8229600" y="2463800"/>
          <p14:tracePt t="8338" x="8313738" y="2471738"/>
          <p14:tracePt t="8346" x="8339138" y="2489200"/>
          <p14:tracePt t="8354" x="8424863" y="2497138"/>
          <p14:tracePt t="8361" x="8450263" y="2497138"/>
          <p14:tracePt t="8369" x="8509000" y="2514600"/>
          <p14:tracePt t="8377" x="8559800" y="2514600"/>
          <p14:tracePt t="8385" x="8602663" y="2532063"/>
          <p14:tracePt t="8393" x="8643938" y="2532063"/>
          <p14:tracePt t="8401" x="8704263" y="2540000"/>
          <p14:tracePt t="8409" x="8729663" y="2540000"/>
          <p14:tracePt t="8416" x="8770938" y="2540000"/>
          <p14:tracePt t="8426" x="8780463" y="2540000"/>
          <p14:tracePt t="8433" x="8813800" y="2540000"/>
          <p14:tracePt t="8442" x="8839200" y="2540000"/>
          <p14:tracePt t="8449" x="8856663" y="2540000"/>
          <p14:tracePt t="8459" x="8864600" y="2540000"/>
          <p14:tracePt t="8465" x="8882063" y="2540000"/>
          <p14:tracePt t="8475" x="8890000" y="2540000"/>
          <p14:tracePt t="8492" x="8907463" y="2557463"/>
          <p14:tracePt t="8509" x="8923338" y="2557463"/>
          <p14:tracePt t="8535" x="8932863" y="2557463"/>
          <p14:tracePt t="8638" x="8948738" y="2557463"/>
          <p14:tracePt t="8710" x="8958263" y="2557463"/>
          <p14:tracePt t="8750" x="8974138" y="2557463"/>
          <p14:tracePt t="8765" x="8991600" y="2557463"/>
          <p14:tracePt t="8774" x="8999538" y="2557463"/>
          <p14:tracePt t="8789" x="9034463" y="2557463"/>
          <p14:tracePt t="8798" x="9042400" y="2557463"/>
          <p14:tracePt t="8805" x="9059863" y="2557463"/>
          <p14:tracePt t="8814" x="9085263" y="2557463"/>
          <p14:tracePt t="8821" x="9126538" y="2557463"/>
          <p14:tracePt t="8830" x="9151938" y="2540000"/>
          <p14:tracePt t="8837" x="9194800" y="2540000"/>
          <p14:tracePt t="8845" x="9220200" y="2540000"/>
          <p14:tracePt t="8853" x="9278938" y="2532063"/>
          <p14:tracePt t="8862" x="9321800" y="2532063"/>
          <p14:tracePt t="8869" x="9372600" y="2532063"/>
          <p14:tracePt t="8879" x="9415463" y="2514600"/>
          <p14:tracePt t="8885" x="9474200" y="2497138"/>
          <p14:tracePt t="8895" x="9507538" y="2497138"/>
          <p14:tracePt t="8901" x="9567863" y="2497138"/>
          <p14:tracePt t="8911" x="9593263" y="2489200"/>
          <p14:tracePt t="8918" x="9634538" y="2489200"/>
          <p14:tracePt t="8928" x="9659938" y="2489200"/>
          <p14:tracePt t="8933" x="9702800" y="2489200"/>
          <p14:tracePt t="8945" x="9720263" y="2489200"/>
          <p14:tracePt t="8950" x="9745663" y="2489200"/>
          <p14:tracePt t="8961" x="9761538" y="2489200"/>
          <p14:tracePt t="8966" x="9786938" y="2489200"/>
          <p14:tracePt t="8977" x="9804400" y="2489200"/>
          <p14:tracePt t="8983" x="9812338" y="2489200"/>
          <p14:tracePt t="8996" x="9829800" y="2489200"/>
          <p14:tracePt t="8997" x="9855200" y="2489200"/>
          <p14:tracePt t="9012" x="9880600" y="2489200"/>
          <p14:tracePt t="9019" x="9898063" y="2489200"/>
          <p14:tracePt t="9028" x="9913938" y="2489200"/>
          <p14:tracePt t="9035" x="9939338" y="2489200"/>
          <p14:tracePt t="9045" x="9948863" y="2489200"/>
          <p14:tracePt t="9052" x="9982200" y="2489200"/>
          <p14:tracePt t="9061" x="10007600" y="2471738"/>
          <p14:tracePt t="9068" x="10033000" y="2471738"/>
          <p14:tracePt t="9078" x="10058400" y="2471738"/>
          <p14:tracePt t="9085" x="10091738" y="2471738"/>
          <p14:tracePt t="9094" x="10117138" y="2471738"/>
          <p14:tracePt t="9100" x="10142538" y="2471738"/>
          <p14:tracePt t="9107" x="10167938" y="2463800"/>
          <p14:tracePt t="9116" x="10202863" y="2463800"/>
          <p14:tracePt t="9123" x="10228263" y="2446338"/>
          <p14:tracePt t="9132" x="10236200" y="2446338"/>
          <p14:tracePt t="9139" x="10269538" y="2446338"/>
          <p14:tracePt t="9148" x="10294938" y="2430463"/>
          <p14:tracePt t="9156" x="10312400" y="2430463"/>
          <p14:tracePt t="9163" x="10320338" y="2430463"/>
          <p14:tracePt t="9171" x="10320338" y="2420938"/>
          <p14:tracePt t="9179" x="10337800" y="2420938"/>
          <p14:tracePt t="9202" x="10345738" y="2420938"/>
          <p14:tracePt t="9250" x="10337800" y="2420938"/>
          <p14:tracePt t="9260" x="10253663" y="2405063"/>
          <p14:tracePt t="9267" x="10142538" y="2387600"/>
          <p14:tracePt t="9275" x="10050463" y="2379663"/>
          <p14:tracePt t="9283" x="9898063" y="2362200"/>
          <p14:tracePt t="9291" x="9829800" y="2362200"/>
          <p14:tracePt t="9299" x="9728200" y="2336800"/>
          <p14:tracePt t="9307" x="9634538" y="2336800"/>
          <p14:tracePt t="9314" x="9583738" y="2319338"/>
          <p14:tracePt t="9322" x="9525000" y="2319338"/>
          <p14:tracePt t="9331" x="9499600" y="2319338"/>
          <p14:tracePt t="9338" x="9482138" y="2319338"/>
          <p14:tracePt t="9346" x="9482138" y="2311400"/>
          <p14:tracePt t="9392" x="9499600" y="2311400"/>
          <p14:tracePt t="9400" x="9542463" y="2311400"/>
          <p14:tracePt t="9411" x="9634538" y="2311400"/>
          <p14:tracePt t="9418" x="9720263" y="2311400"/>
          <p14:tracePt t="9427" x="9761538" y="2311400"/>
          <p14:tracePt t="9433" x="9837738" y="2311400"/>
          <p14:tracePt t="9441" x="9913938" y="2311400"/>
          <p14:tracePt t="9450" x="9964738" y="2311400"/>
          <p14:tracePt t="9457" x="10007600" y="2319338"/>
          <p14:tracePt t="9465" x="10050463" y="2319338"/>
          <p14:tracePt t="9472" x="10058400" y="2319338"/>
          <p14:tracePt t="9481" x="10075863" y="2319338"/>
          <p14:tracePt t="9488" x="10091738" y="2319338"/>
          <p14:tracePt t="9511" x="10101263" y="2319338"/>
          <p14:tracePt t="9591" x="10101263" y="2336800"/>
          <p14:tracePt t="9615" x="10117138" y="2336800"/>
          <p14:tracePt t="9655" x="10126663" y="2336800"/>
          <p14:tracePt t="9663" x="10126663" y="2354263"/>
          <p14:tracePt t="9670" x="10142538" y="2354263"/>
          <p14:tracePt t="9686" x="10160000" y="2362200"/>
          <p14:tracePt t="9696" x="10167938" y="2362200"/>
          <p14:tracePt t="9703" x="10185400" y="2362200"/>
          <p14:tracePt t="9712" x="10202863" y="2379663"/>
          <p14:tracePt t="9719" x="10210800" y="2379663"/>
          <p14:tracePt t="9729" x="10228263" y="2379663"/>
          <p14:tracePt t="9735" x="10236200" y="2379663"/>
          <p14:tracePt t="9744" x="10236200" y="2387600"/>
          <p14:tracePt t="9751" x="10253663" y="2387600"/>
          <p14:tracePt t="9758" x="10269538" y="2387600"/>
          <p14:tracePt t="9768" x="10279063" y="2387600"/>
          <p14:tracePt t="9775" x="10279063" y="2405063"/>
          <p14:tracePt t="9783" x="10294938" y="2405063"/>
          <p14:tracePt t="9813" x="10312400" y="2405063"/>
          <p14:tracePt t="10577" x="10294938" y="2405063"/>
          <p14:tracePt t="10607" x="10279063" y="2405063"/>
          <p14:tracePt t="10615" x="10269538" y="2405063"/>
          <p14:tracePt t="10623" x="10253663" y="2405063"/>
          <p14:tracePt t="10632" x="10236200" y="2405063"/>
          <p14:tracePt t="10639" x="10228263" y="2405063"/>
          <p14:tracePt t="10648" x="10210800" y="2405063"/>
          <p14:tracePt t="10655" x="10185400" y="2420938"/>
          <p14:tracePt t="10665" x="10167938" y="2420938"/>
          <p14:tracePt t="10671" x="10160000" y="2430463"/>
          <p14:tracePt t="10681" x="10142538" y="2430463"/>
          <p14:tracePt t="10687" x="10117138" y="2430463"/>
          <p14:tracePt t="10697" x="10091738" y="2446338"/>
          <p14:tracePt t="10703" x="10058400" y="2463800"/>
          <p14:tracePt t="10713" x="9990138" y="2471738"/>
          <p14:tracePt t="10719" x="9948863" y="2471738"/>
          <p14:tracePt t="10727" x="9923463" y="2489200"/>
          <p14:tracePt t="10737" x="9880600" y="2489200"/>
          <p14:tracePt t="10743" x="9829800" y="2497138"/>
          <p14:tracePt t="10751" x="9786938" y="2497138"/>
          <p14:tracePt t="10759" x="9745663" y="2514600"/>
          <p14:tracePt t="10767" x="9702800" y="2532063"/>
          <p14:tracePt t="10776" x="9677400" y="2532063"/>
          <p14:tracePt t="10782" x="9652000" y="2540000"/>
          <p14:tracePt t="10791" x="9618663" y="2540000"/>
          <p14:tracePt t="10799" x="9609138" y="2540000"/>
          <p14:tracePt t="10806" x="9583738" y="2557463"/>
          <p14:tracePt t="10815" x="9567863" y="2557463"/>
          <p14:tracePt t="10822" x="9550400" y="2557463"/>
          <p14:tracePt t="10832" x="9542463" y="2573338"/>
          <p14:tracePt t="10838" x="9507538" y="2573338"/>
          <p14:tracePt t="10853" x="9482138" y="2573338"/>
          <p14:tracePt t="10864" x="9474200" y="2573338"/>
          <p14:tracePt t="10869" x="9456738" y="2573338"/>
          <p14:tracePt t="10881" x="9440863" y="2582863"/>
          <p14:tracePt t="10887" x="9431338" y="2582863"/>
          <p14:tracePt t="10898" x="9415463" y="2582863"/>
          <p14:tracePt t="10903" x="9398000" y="2582863"/>
          <p14:tracePt t="10914" x="9390063" y="2582863"/>
          <p14:tracePt t="10931" x="9372600" y="2582863"/>
          <p14:tracePt t="10935" x="9364663" y="2582863"/>
          <p14:tracePt t="10949" x="9347200" y="2582863"/>
          <p14:tracePt t="10965" x="9329738" y="2582863"/>
          <p14:tracePt t="10981" x="9329738" y="2598738"/>
          <p14:tracePt t="10988" x="9321800" y="2598738"/>
          <p14:tracePt t="11004" x="9304338" y="2598738"/>
          <p14:tracePt t="11028" x="9288463" y="2598738"/>
          <p14:tracePt t="11060" x="9278938" y="2598738"/>
          <p14:tracePt t="11099" x="9263063" y="2598738"/>
          <p14:tracePt t="11115" x="9263063" y="2608263"/>
          <p14:tracePt t="11123" x="9253538" y="2608263"/>
          <p14:tracePt t="11132" x="9237663" y="2608263"/>
          <p14:tracePt t="11147" x="9220200" y="2624138"/>
          <p14:tracePt t="11155" x="9212263" y="2624138"/>
          <p14:tracePt t="11164" x="9177338" y="2641600"/>
          <p14:tracePt t="11171" x="9151938" y="2641600"/>
          <p14:tracePt t="11180" x="9126538" y="2667000"/>
          <p14:tracePt t="11188" x="9085263" y="2684463"/>
          <p14:tracePt t="11197" x="9042400" y="2692400"/>
          <p14:tracePt t="11204" x="8991600" y="2735263"/>
          <p14:tracePt t="11214" x="8923338" y="2760663"/>
          <p14:tracePt t="11221" x="8856663" y="2801938"/>
          <p14:tracePt t="11230" x="8821738" y="2819400"/>
          <p14:tracePt t="11237" x="8770938" y="2862263"/>
          <p14:tracePt t="11244" x="8712200" y="2887663"/>
          <p14:tracePt t="11252" x="8661400" y="2913063"/>
          <p14:tracePt t="11260" x="8643938" y="2928938"/>
          <p14:tracePt t="11267" x="8618538" y="2938463"/>
          <p14:tracePt t="11276" x="8593138" y="2954338"/>
          <p14:tracePt t="11283" x="8577263" y="2954338"/>
          <p14:tracePt t="11291" x="8577263" y="2971800"/>
          <p14:tracePt t="11298" x="8559800" y="2971800"/>
          <p14:tracePt t="18184" x="8559800" y="2979738"/>
          <p14:tracePt t="18191" x="8593138" y="3022600"/>
          <p14:tracePt t="18201" x="8618538" y="3081338"/>
          <p14:tracePt t="18207" x="8643938" y="3149600"/>
          <p14:tracePt t="18217" x="8661400" y="3225800"/>
          <p14:tracePt t="18223" x="8704263" y="3335338"/>
          <p14:tracePt t="18233" x="8712200" y="3421063"/>
          <p14:tracePt t="18239" x="8729663" y="3487738"/>
          <p14:tracePt t="18250" x="8745538" y="3530600"/>
          <p14:tracePt t="18255" x="8755063" y="3657600"/>
          <p14:tracePt t="18266" x="8770938" y="3708400"/>
          <p14:tracePt t="18272" x="8780463" y="3810000"/>
          <p14:tracePt t="18283" x="8780463" y="3860800"/>
          <p14:tracePt t="18289" x="8780463" y="3903663"/>
          <p14:tracePt t="18300" x="8780463" y="3954463"/>
          <p14:tracePt t="18304" x="8780463" y="4013200"/>
          <p14:tracePt t="18318" x="8780463" y="4056063"/>
          <p14:tracePt t="18319" x="8780463" y="4081463"/>
          <p14:tracePt t="18326" x="8780463" y="4122738"/>
          <p14:tracePt t="18334" x="8780463" y="4140200"/>
          <p14:tracePt t="18341" x="8780463" y="4165600"/>
          <p14:tracePt t="18351" x="8780463" y="4173538"/>
          <p14:tracePt t="18358" x="8780463" y="4191000"/>
          <p14:tracePt t="18373" x="8780463" y="4208463"/>
          <p14:tracePt t="18384" x="8780463" y="4216400"/>
          <p14:tracePt t="18413" x="8780463" y="4233863"/>
          <p14:tracePt t="18444" x="8780463" y="4249738"/>
          <p14:tracePt t="18476" x="8780463" y="4259263"/>
          <p14:tracePt t="18492" x="8770938" y="4259263"/>
          <p14:tracePt t="18500" x="8770938" y="4275138"/>
          <p14:tracePt t="18517" x="8755063" y="4284663"/>
          <p14:tracePt t="18525" x="8745538" y="4300538"/>
          <p14:tracePt t="18534" x="8712200" y="4325938"/>
          <p14:tracePt t="18541" x="8686800" y="4386263"/>
          <p14:tracePt t="18550" x="8618538" y="4411663"/>
          <p14:tracePt t="18557" x="8559800" y="4470400"/>
          <p14:tracePt t="18567" x="8483600" y="4521200"/>
          <p14:tracePt t="18574" x="8399463" y="4579938"/>
          <p14:tracePt t="18583" x="8313738" y="4630738"/>
          <p14:tracePt t="18590" x="8229600" y="4691063"/>
          <p14:tracePt t="18599" x="8204200" y="4699000"/>
          <p14:tracePt t="18606" x="8069263" y="4783138"/>
          <p14:tracePt t="18613" x="8008938" y="4833938"/>
          <p14:tracePt t="18621" x="7983538" y="4851400"/>
          <p14:tracePt t="18628" x="7942263" y="4876800"/>
          <p14:tracePt t="18636" x="7899400" y="4919663"/>
          <p14:tracePt t="18644" x="7866063" y="4945063"/>
          <p14:tracePt t="18652" x="7831138" y="4978400"/>
          <p14:tracePt t="18659" x="7789863" y="4986338"/>
          <p14:tracePt t="18668" x="7764463" y="5011738"/>
          <p14:tracePt t="18675" x="7754938" y="5046663"/>
          <p14:tracePt t="18684" x="7739063" y="5046663"/>
          <p14:tracePt t="18691" x="7713663" y="5054600"/>
          <p14:tracePt t="18700" x="7713663" y="5072063"/>
          <p14:tracePt t="18707" x="7696200" y="5072063"/>
          <p14:tracePt t="18717" x="7688263" y="5087938"/>
          <p14:tracePt t="18723" x="7670800" y="5087938"/>
          <p14:tracePt t="18734" x="7670800" y="5097463"/>
          <p14:tracePt t="18739" x="7653338" y="5097463"/>
          <p14:tracePt t="18755" x="7645400" y="5113338"/>
          <p14:tracePt t="18771" x="7627938" y="5113338"/>
          <p14:tracePt t="18784" x="7612063" y="5122863"/>
          <p14:tracePt t="18800" x="7602538" y="5122863"/>
          <p14:tracePt t="18805" x="7586663" y="5138738"/>
          <p14:tracePt t="18819" x="7577138" y="5138738"/>
          <p14:tracePt t="18826" x="7561263" y="5138738"/>
          <p14:tracePt t="18835" x="7543800" y="5138738"/>
          <p14:tracePt t="18842" x="7518400" y="5138738"/>
          <p14:tracePt t="18850" x="7475538" y="5138738"/>
          <p14:tracePt t="18857" x="7434263" y="5156200"/>
          <p14:tracePt t="18867" x="7383463" y="5156200"/>
          <p14:tracePt t="18874" x="7315200" y="5156200"/>
          <p14:tracePt t="18883" x="7231063" y="5156200"/>
          <p14:tracePt t="18889" x="7119938" y="5156200"/>
          <p14:tracePt t="18900" x="7027863" y="5156200"/>
          <p14:tracePt t="18906" x="6916738" y="5156200"/>
          <p14:tracePt t="18917" x="6773863" y="5156200"/>
          <p14:tracePt t="18922" x="6654800" y="5156200"/>
          <p14:tracePt t="18933" x="6502400" y="5122863"/>
          <p14:tracePt t="18939" x="6350000" y="5113338"/>
          <p14:tracePt t="18950" x="6215063" y="5097463"/>
          <p14:tracePt t="18955" x="6062663" y="5072063"/>
          <p14:tracePt t="18967" x="5935663" y="5054600"/>
          <p14:tracePt t="18972" x="5799138" y="5046663"/>
          <p14:tracePt t="18983" x="5646738" y="5029200"/>
          <p14:tracePt t="18988" x="5494338" y="5029200"/>
          <p14:tracePt t="19002" x="5359400" y="5011738"/>
          <p14:tracePt t="19003" x="5207000" y="5003800"/>
          <p14:tracePt t="19009" x="5156200" y="4986338"/>
          <p14:tracePt t="19017" x="5054600" y="4978400"/>
          <p14:tracePt t="19025" x="4986338" y="4960938"/>
          <p14:tracePt t="19034" x="4919663" y="4945063"/>
          <p14:tracePt t="19041" x="4876800" y="4935538"/>
          <p14:tracePt t="19050" x="4868863" y="4935538"/>
          <p14:tracePt t="19056" x="4851400" y="4919663"/>
          <p14:tracePt t="19067" x="4833938" y="4919663"/>
          <p14:tracePt t="19073" x="4833938" y="4902200"/>
          <p14:tracePt t="19088" x="4826000" y="4894263"/>
          <p14:tracePt t="19104" x="4826000" y="4876800"/>
          <p14:tracePt t="19112" x="4808538" y="4876800"/>
          <p14:tracePt t="19120" x="4808538" y="4851400"/>
          <p14:tracePt t="19128" x="4783138" y="4833938"/>
          <p14:tracePt t="19136" x="4724400" y="4808538"/>
          <p14:tracePt t="19144" x="4673600" y="4767263"/>
          <p14:tracePt t="19152" x="4605338" y="4716463"/>
          <p14:tracePt t="19160" x="4503738" y="4614863"/>
          <p14:tracePt t="19168" x="4300538" y="4470400"/>
          <p14:tracePt t="19176" x="4165600" y="4343400"/>
          <p14:tracePt t="19184" x="3995738" y="4173538"/>
          <p14:tracePt t="19192" x="3792538" y="4013200"/>
          <p14:tracePt t="19201" x="3598863" y="3817938"/>
          <p14:tracePt t="19208" x="3378200" y="3598863"/>
          <p14:tracePt t="19217" x="3268663" y="3487738"/>
          <p14:tracePt t="19224" x="3124200" y="3335338"/>
          <p14:tracePt t="19234" x="2954338" y="3175000"/>
          <p14:tracePt t="19240" x="2903538" y="3116263"/>
          <p14:tracePt t="19250" x="2801938" y="3005138"/>
          <p14:tracePt t="19257" x="2692400" y="2938463"/>
          <p14:tracePt t="19266" x="2641600" y="2870200"/>
          <p14:tracePt t="19273" x="2582863" y="2819400"/>
          <p14:tracePt t="19283" x="2540000" y="2801938"/>
          <p14:tracePt t="19290" x="2514600" y="2776538"/>
          <p14:tracePt t="19300" x="2489200" y="2760663"/>
          <p14:tracePt t="19305" x="2463800" y="2751138"/>
          <p14:tracePt t="19316" x="2446338" y="2735263"/>
          <p14:tracePt t="19322" x="2420938" y="2735263"/>
          <p14:tracePt t="19334" x="2420938" y="2717800"/>
          <p14:tracePt t="19334" x="2405063" y="2717800"/>
          <p14:tracePt t="19342" x="2387600" y="2709863"/>
          <p14:tracePt t="19351" x="2379663" y="2692400"/>
          <p14:tracePt t="19358" x="2379663" y="2684463"/>
          <p14:tracePt t="19367" x="2362200" y="2684463"/>
          <p14:tracePt t="19374" x="2354263" y="2667000"/>
          <p14:tracePt t="19384" x="2336800" y="2649538"/>
          <p14:tracePt t="19391" x="2319338" y="2641600"/>
          <p14:tracePt t="19406" x="2319338" y="2624138"/>
          <p14:tracePt t="19416" x="2311400" y="2624138"/>
          <p14:tracePt t="19469" x="2319338" y="2624138"/>
          <p14:tracePt t="19477" x="2362200" y="2624138"/>
          <p14:tracePt t="19485" x="2430463" y="2624138"/>
          <p14:tracePt t="19493" x="2532063" y="2624138"/>
          <p14:tracePt t="19502" x="2649538" y="2624138"/>
          <p14:tracePt t="19509" x="2913063" y="2624138"/>
          <p14:tracePt t="19517" x="3106738" y="2624138"/>
          <p14:tracePt t="19525" x="3233738" y="2624138"/>
          <p14:tracePt t="19533" x="3462338" y="2624138"/>
          <p14:tracePt t="19541" x="3683000" y="2624138"/>
          <p14:tracePt t="19550" x="4081463" y="2624138"/>
          <p14:tracePt t="19557" x="4343400" y="2641600"/>
          <p14:tracePt t="19566" x="4656138" y="2667000"/>
          <p14:tracePt t="19573" x="4986338" y="2684463"/>
          <p14:tracePt t="19582" x="5308600" y="2692400"/>
          <p14:tracePt t="19589" x="5672138" y="2717800"/>
          <p14:tracePt t="19596" x="6078538" y="2760663"/>
          <p14:tracePt t="19605" x="6519863" y="2776538"/>
          <p14:tracePt t="19612" x="6916738" y="2801938"/>
          <p14:tracePt t="19621" x="7315200" y="2827338"/>
          <p14:tracePt t="19628" x="7754938" y="2844800"/>
          <p14:tracePt t="19637" x="8110538" y="2844800"/>
          <p14:tracePt t="19644" x="8247063" y="2844800"/>
          <p14:tracePt t="19652" x="8577263" y="2844800"/>
          <p14:tracePt t="19660" x="8864600" y="2844800"/>
          <p14:tracePt t="19667" x="9101138" y="2844800"/>
          <p14:tracePt t="19675" x="9288463" y="2844800"/>
          <p14:tracePt t="19684" x="9347200" y="2844800"/>
          <p14:tracePt t="19691" x="9440863" y="2827338"/>
          <p14:tracePt t="19700" x="9525000" y="2827338"/>
          <p14:tracePt t="19707" x="9583738" y="2819400"/>
          <p14:tracePt t="19717" x="9609138" y="2801938"/>
          <p14:tracePt t="19724" x="9618663" y="2801938"/>
          <p14:tracePt t="19733" x="9634538" y="2801938"/>
          <p14:tracePt t="19748" x="9652000" y="2801938"/>
          <p14:tracePt t="19770" x="9634538" y="2794000"/>
          <p14:tracePt t="19778" x="9593263" y="2794000"/>
          <p14:tracePt t="19788" x="9542463" y="2776538"/>
          <p14:tracePt t="19796" x="9456738" y="2776538"/>
          <p14:tracePt t="19803" x="9329738" y="2751138"/>
          <p14:tracePt t="19811" x="9085263" y="2709863"/>
          <p14:tracePt t="19819" x="8856663" y="2692400"/>
          <p14:tracePt t="19827" x="8593138" y="2667000"/>
          <p14:tracePt t="19835" x="8466138" y="2641600"/>
          <p14:tracePt t="19843" x="8247063" y="2598738"/>
          <p14:tracePt t="19851" x="8051800" y="2573338"/>
          <p14:tracePt t="19859" x="7899400" y="2557463"/>
          <p14:tracePt t="19867" x="7848600" y="2557463"/>
          <p14:tracePt t="19874" x="7764463" y="2532063"/>
          <p14:tracePt t="19884" x="7696200" y="2514600"/>
          <p14:tracePt t="19891" x="7653338" y="2514600"/>
          <p14:tracePt t="19900" x="7645400" y="2497138"/>
          <p14:tracePt t="19915" x="7627938" y="2497138"/>
          <p14:tracePt t="19945" x="7670800" y="2497138"/>
          <p14:tracePt t="19953" x="7958138" y="2497138"/>
          <p14:tracePt t="19961" x="8288338" y="2497138"/>
          <p14:tracePt t="19969" x="8483600" y="2497138"/>
          <p14:tracePt t="19977" x="8882063" y="2532063"/>
          <p14:tracePt t="19986" x="9278938" y="2573338"/>
          <p14:tracePt t="19993" x="9482138" y="2582863"/>
          <p14:tracePt t="20002" x="9804400" y="2598738"/>
          <p14:tracePt t="20009" x="10058400" y="2641600"/>
          <p14:tracePt t="20017" x="10142538" y="2641600"/>
          <p14:tracePt t="20025" x="10456863" y="2667000"/>
          <p14:tracePt t="20033" x="10498138" y="2667000"/>
          <p14:tracePt t="20040" x="10609263" y="2667000"/>
          <p14:tracePt t="20050" x="10693400" y="2667000"/>
          <p14:tracePt t="20056" x="10752138" y="2667000"/>
          <p14:tracePt t="20067" x="10787063" y="2667000"/>
          <p14:tracePt t="20073" x="10820400" y="2667000"/>
          <p14:tracePt t="20085" x="10828338" y="2684463"/>
          <p14:tracePt t="20091" x="10863263" y="2684463"/>
          <p14:tracePt t="20106" x="10871200" y="2684463"/>
          <p14:tracePt t="20152" x="10871200" y="2692400"/>
          <p14:tracePt t="20167" x="10845800" y="2709863"/>
          <p14:tracePt t="20175" x="10802938" y="2717800"/>
          <p14:tracePt t="20184" x="10752138" y="2751138"/>
          <p14:tracePt t="20192" x="10693400" y="2794000"/>
          <p14:tracePt t="20200" x="10609263" y="2819400"/>
          <p14:tracePt t="20208" x="10431463" y="2903538"/>
          <p14:tracePt t="20217" x="10253663" y="2954338"/>
          <p14:tracePt t="20224" x="10167938" y="2979738"/>
          <p14:tracePt t="20234" x="10007600" y="3040063"/>
          <p14:tracePt t="20240" x="9855200" y="3090863"/>
          <p14:tracePt t="20250" x="9804400" y="3106738"/>
          <p14:tracePt t="20256" x="9702800" y="3132138"/>
          <p14:tracePt t="20265" x="9618663" y="3157538"/>
          <p14:tracePt t="20273" x="9550400" y="3175000"/>
          <p14:tracePt t="20282" x="9507538" y="3192463"/>
          <p14:tracePt t="20288" x="9499600" y="3200400"/>
          <p14:tracePt t="20295" x="9482138" y="3200400"/>
          <p14:tracePt t="20303" x="9474200" y="3200400"/>
          <p14:tracePt t="20320" x="9456738" y="320040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the data</a:t>
            </a:r>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9587" t="32215" r="8820" b="13214"/>
          <a:stretch/>
        </p:blipFill>
        <p:spPr>
          <a:xfrm>
            <a:off x="1138441" y="1632858"/>
            <a:ext cx="10112749" cy="3804556"/>
          </a:xfrm>
        </p:spPr>
      </p:pic>
      <p:pic>
        <p:nvPicPr>
          <p:cNvPr id="3" name="Audio 2">
            <a:hlinkClick r:id="" action="ppaction://media"/>
            <a:extLst>
              <a:ext uri="{FF2B5EF4-FFF2-40B4-BE49-F238E27FC236}">
                <a16:creationId xmlns:a16="http://schemas.microsoft.com/office/drawing/2014/main" id="{6A281C08-D032-2509-E985-7EEFACA5892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200122184"/>
      </p:ext>
    </p:extLst>
  </p:cSld>
  <p:clrMapOvr>
    <a:masterClrMapping/>
  </p:clrMapOvr>
  <p:transition spd="slow" advTm="4498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4564" x="9456738" y="3200400"/>
          <p14:tracePt t="4571" x="9440863" y="3200400"/>
          <p14:tracePt t="4581" x="9431338" y="3200400"/>
          <p14:tracePt t="4595" x="9415463" y="3200400"/>
          <p14:tracePt t="4602" x="9398000" y="3200400"/>
          <p14:tracePt t="4610" x="9372600" y="3200400"/>
          <p14:tracePt t="4619" x="9347200" y="3200400"/>
          <p14:tracePt t="4626" x="9304338" y="3200400"/>
          <p14:tracePt t="4635" x="9253538" y="3200400"/>
          <p14:tracePt t="4642" x="9177338" y="3200400"/>
          <p14:tracePt t="4651" x="9085263" y="3200400"/>
          <p14:tracePt t="4658" x="8882063" y="3192463"/>
          <p14:tracePt t="4667" x="8796338" y="3175000"/>
          <p14:tracePt t="4675" x="8636000" y="3132138"/>
          <p14:tracePt t="4682" x="8272463" y="3081338"/>
          <p14:tracePt t="4691" x="8008938" y="3005138"/>
          <p14:tracePt t="4698" x="7721600" y="2928938"/>
          <p14:tracePt t="4705" x="7434263" y="2844800"/>
          <p14:tracePt t="4714" x="7104063" y="2751138"/>
          <p14:tracePt t="4721" x="6815138" y="2684463"/>
          <p14:tracePt t="4730" x="6527800" y="2582863"/>
          <p14:tracePt t="4736" x="6375400" y="2557463"/>
          <p14:tracePt t="4747" x="6154738" y="2489200"/>
          <p14:tracePt t="4753" x="5951538" y="2430463"/>
          <p14:tracePt t="4764" x="5783263" y="2387600"/>
          <p14:tracePt t="4770" x="5732463" y="2379663"/>
          <p14:tracePt t="4780" x="5605463" y="2319338"/>
          <p14:tracePt t="4786" x="5529263" y="2293938"/>
          <p14:tracePt t="4797" x="5461000" y="2268538"/>
          <p14:tracePt t="4802" x="5402263" y="2227263"/>
          <p14:tracePt t="4814" x="5359400" y="2209800"/>
          <p14:tracePt t="4819" x="5334000" y="2184400"/>
          <p14:tracePt t="4831" x="5249863" y="2141538"/>
          <p14:tracePt t="4835" x="5199063" y="2100263"/>
          <p14:tracePt t="4847" x="5138738" y="2074863"/>
          <p14:tracePt t="4848" x="5087938" y="2049463"/>
          <p14:tracePt t="4856" x="5029200" y="1989138"/>
          <p14:tracePt t="4865" x="4978400" y="1938338"/>
          <p14:tracePt t="4873" x="4919663" y="1854200"/>
          <p14:tracePt t="4881" x="4876800" y="1785938"/>
          <p14:tracePt t="4889" x="4833938" y="1701800"/>
          <p14:tracePt t="4898" x="4833938" y="1676400"/>
          <p14:tracePt t="4905" x="4826000" y="1608138"/>
          <p14:tracePt t="4914" x="4800600" y="1566863"/>
          <p14:tracePt t="4920" x="4800600" y="1549400"/>
          <p14:tracePt t="4930" x="4783138" y="1541463"/>
          <p14:tracePt t="4937" x="4767263" y="1516063"/>
          <p14:tracePt t="4947" x="4716463" y="1516063"/>
          <p14:tracePt t="4952" x="4630738" y="1516063"/>
          <p14:tracePt t="4963" x="4503738" y="1516063"/>
          <p14:tracePt t="4968" x="4427538" y="1541463"/>
          <p14:tracePt t="4980" x="4148138" y="1651000"/>
          <p14:tracePt t="4986" x="3962400" y="1719263"/>
          <p14:tracePt t="4997" x="3683000" y="1828800"/>
          <p14:tracePt t="5002" x="3421063" y="1912938"/>
          <p14:tracePt t="5014" x="3302000" y="1963738"/>
          <p14:tracePt t="5018" x="3065463" y="2074863"/>
          <p14:tracePt t="5031" x="2862263" y="2141538"/>
          <p14:tracePt t="5032" x="2692400" y="2201863"/>
          <p14:tracePt t="5039" x="2624138" y="2227263"/>
          <p14:tracePt t="5047" x="2532063" y="2268538"/>
          <p14:tracePt t="5055" x="2420938" y="2293938"/>
          <p14:tracePt t="5064" x="2336800" y="2311400"/>
          <p14:tracePt t="5071" x="2278063" y="2319338"/>
          <p14:tracePt t="5081" x="2252663" y="2319338"/>
          <p14:tracePt t="5087" x="2209800" y="2319338"/>
          <p14:tracePt t="5097" x="2201863" y="2319338"/>
          <p14:tracePt t="5103" x="2176463" y="2319338"/>
          <p14:tracePt t="5113" x="2159000" y="2319338"/>
          <p14:tracePt t="5119" x="2141538" y="2311400"/>
          <p14:tracePt t="5130" x="2141538" y="2293938"/>
          <p14:tracePt t="5135" x="2133600" y="2293938"/>
          <p14:tracePt t="5152" x="2116138" y="2278063"/>
          <p14:tracePt t="5168" x="2100263" y="2278063"/>
          <p14:tracePt t="5199" x="2090738" y="2278063"/>
          <p14:tracePt t="5214" x="2074863" y="2293938"/>
          <p14:tracePt t="5221" x="2065338" y="2293938"/>
          <p14:tracePt t="5230" x="2049463" y="2311400"/>
          <p14:tracePt t="5247" x="2032000" y="2319338"/>
          <p14:tracePt t="5264" x="2024063" y="2319338"/>
          <p14:tracePt t="5293" x="2006600" y="2319338"/>
          <p14:tracePt t="5380" x="2006600" y="2311400"/>
          <p14:tracePt t="5420" x="2024063" y="2293938"/>
          <p14:tracePt t="5475" x="2032000" y="2278063"/>
          <p14:tracePt t="5499" x="2049463" y="2278063"/>
          <p14:tracePt t="5515" x="2065338" y="2278063"/>
          <p14:tracePt t="5538" x="2074863" y="2278063"/>
          <p14:tracePt t="5602" x="2090738" y="2278063"/>
          <p14:tracePt t="6475" x="2090738" y="2268538"/>
          <p14:tracePt t="6485" x="2100263" y="2268538"/>
          <p14:tracePt t="6492" x="2100263" y="2252663"/>
          <p14:tracePt t="6500" x="2116138" y="2252663"/>
          <p14:tracePt t="6508" x="2133600" y="2243138"/>
          <p14:tracePt t="6516" x="2159000" y="2243138"/>
          <p14:tracePt t="6524" x="2176463" y="2227263"/>
          <p14:tracePt t="6531" x="2209800" y="2209800"/>
          <p14:tracePt t="6540" x="2243138" y="2201863"/>
          <p14:tracePt t="6548" x="2278063" y="2184400"/>
          <p14:tracePt t="6557" x="2311400" y="2184400"/>
          <p14:tracePt t="6563" x="2354263" y="2166938"/>
          <p14:tracePt t="6574" x="2387600" y="2159000"/>
          <p14:tracePt t="6580" x="2430463" y="2141538"/>
          <p14:tracePt t="6590" x="2489200" y="2133600"/>
          <p14:tracePt t="6597" x="2514600" y="2133600"/>
          <p14:tracePt t="6607" x="2608263" y="2116138"/>
          <p14:tracePt t="6612" x="2624138" y="2116138"/>
          <p14:tracePt t="6624" x="2684463" y="2100263"/>
          <p14:tracePt t="6629" x="2735263" y="2100263"/>
          <p14:tracePt t="6640" x="2794000" y="2100263"/>
          <p14:tracePt t="6645" x="2819400" y="2100263"/>
          <p14:tracePt t="6658" x="2844800" y="2100263"/>
          <p14:tracePt t="6659" x="2887663" y="2100263"/>
          <p14:tracePt t="6667" x="2913063" y="2100263"/>
          <p14:tracePt t="6674" x="2938463" y="2100263"/>
          <p14:tracePt t="6682" x="2971800" y="2100263"/>
          <p14:tracePt t="6691" x="3014663" y="2100263"/>
          <p14:tracePt t="6698" x="3040063" y="2100263"/>
          <p14:tracePt t="6707" x="3065463" y="2100263"/>
          <p14:tracePt t="6714" x="3124200" y="2100263"/>
          <p14:tracePt t="6724" x="3175000" y="2100263"/>
          <p14:tracePt t="6730" x="3233738" y="2100263"/>
          <p14:tracePt t="6740" x="3259138" y="2100263"/>
          <p14:tracePt t="6746" x="3309938" y="2100263"/>
          <p14:tracePt t="6757" x="3352800" y="2100263"/>
          <p14:tracePt t="6762" x="3411538" y="2100263"/>
          <p14:tracePt t="6773" x="3446463" y="2100263"/>
          <p14:tracePt t="6778" x="3487738" y="2100263"/>
          <p14:tracePt t="6790" x="3522663" y="2100263"/>
          <p14:tracePt t="6796" x="3548063" y="2116138"/>
          <p14:tracePt t="6807" x="3589338" y="2116138"/>
          <p14:tracePt t="6811" x="3614738" y="2116138"/>
          <p14:tracePt t="6824" x="3640138" y="2116138"/>
          <p14:tracePt t="6828" x="3683000" y="2133600"/>
          <p14:tracePt t="6840" x="3751263" y="2133600"/>
          <p14:tracePt t="6841" x="3792538" y="2141538"/>
          <p14:tracePt t="6849" x="3852863" y="2141538"/>
          <p14:tracePt t="6857" x="3919538" y="2141538"/>
          <p14:tracePt t="6865" x="3987800" y="2141538"/>
          <p14:tracePt t="6874" x="4030663" y="2141538"/>
          <p14:tracePt t="6880" x="4081463" y="2159000"/>
          <p14:tracePt t="6890" x="4140200" y="2159000"/>
          <p14:tracePt t="6896" x="4183063" y="2159000"/>
          <p14:tracePt t="6907" x="4216400" y="2159000"/>
          <p14:tracePt t="6912" x="4259263" y="2159000"/>
          <p14:tracePt t="6923" x="4275138" y="2159000"/>
          <p14:tracePt t="6929" x="4300538" y="2159000"/>
          <p14:tracePt t="6940" x="4325938" y="2159000"/>
          <p14:tracePt t="6945" x="4360863" y="2166938"/>
          <p14:tracePt t="6957" x="4386263" y="2166938"/>
          <p14:tracePt t="6962" x="4402138" y="2166938"/>
          <p14:tracePt t="6974" x="4427538" y="2166938"/>
          <p14:tracePt t="6979" x="4470400" y="2166938"/>
          <p14:tracePt t="6991" x="4503738" y="2166938"/>
          <p14:tracePt t="6992" x="4538663" y="2184400"/>
          <p14:tracePt t="6999" x="4579938" y="2184400"/>
          <p14:tracePt t="7007" x="4605338" y="2184400"/>
          <p14:tracePt t="7015" x="4648200" y="2184400"/>
          <p14:tracePt t="7024" x="4673600" y="2201863"/>
          <p14:tracePt t="7032" x="4699000" y="2201863"/>
          <p14:tracePt t="7040" x="4741863" y="2201863"/>
          <p14:tracePt t="7047" x="4767263" y="2201863"/>
          <p14:tracePt t="7057" x="4800600" y="2201863"/>
          <p14:tracePt t="7063" x="4826000" y="2209800"/>
          <p14:tracePt t="7074" x="4833938" y="2209800"/>
          <p14:tracePt t="7080" x="4868863" y="2209800"/>
          <p14:tracePt t="7090" x="4894263" y="2209800"/>
          <p14:tracePt t="7096" x="4919663" y="2227263"/>
          <p14:tracePt t="7107" x="4945063" y="2227263"/>
          <p14:tracePt t="7112" x="4978400" y="2227263"/>
          <p14:tracePt t="7124" x="5003800" y="2243138"/>
          <p14:tracePt t="7130" x="5029200" y="2243138"/>
          <p14:tracePt t="7140" x="5054600" y="2243138"/>
          <p14:tracePt t="7144" x="5087938" y="2252663"/>
          <p14:tracePt t="7158" x="5113338" y="2252663"/>
          <p14:tracePt t="7159" x="5138738" y="2252663"/>
          <p14:tracePt t="7166" x="5156200" y="2268538"/>
          <p14:tracePt t="7175" x="5181600" y="2268538"/>
          <p14:tracePt t="7182" x="5207000" y="2268538"/>
          <p14:tracePt t="7191" x="5224463" y="2278063"/>
          <p14:tracePt t="7198" x="5240338" y="2278063"/>
          <p14:tracePt t="7207" x="5249863" y="2278063"/>
          <p14:tracePt t="7214" x="5275263" y="2278063"/>
          <p14:tracePt t="7224" x="5291138" y="2278063"/>
          <p14:tracePt t="7230" x="5308600" y="2278063"/>
          <p14:tracePt t="7240" x="5316538" y="2278063"/>
          <p14:tracePt t="7246" x="5334000" y="2293938"/>
          <p14:tracePt t="7261" x="5351463" y="2293938"/>
          <p14:tracePt t="7269" x="5359400" y="2293938"/>
          <p14:tracePt t="7285" x="5376863" y="2293938"/>
          <p14:tracePt t="7308" x="5384800" y="2311400"/>
          <p14:tracePt t="7340" x="5402263" y="2311400"/>
          <p14:tracePt t="9142" x="5384800" y="2311400"/>
          <p14:tracePt t="9158" x="5376863" y="2311400"/>
          <p14:tracePt t="9168" x="5359400" y="2311400"/>
          <p14:tracePt t="9177" x="5334000" y="2311400"/>
          <p14:tracePt t="9185" x="5265738" y="2311400"/>
          <p14:tracePt t="9196" x="5181600" y="2311400"/>
          <p14:tracePt t="9200" x="5087938" y="2311400"/>
          <p14:tracePt t="9212" x="4960938" y="2311400"/>
          <p14:tracePt t="9217" x="4833938" y="2311400"/>
          <p14:tracePt t="9228" x="4716463" y="2319338"/>
          <p14:tracePt t="9233" x="4589463" y="2336800"/>
          <p14:tracePt t="9246" x="4470400" y="2354263"/>
          <p14:tracePt t="9247" x="4427538" y="2354263"/>
          <p14:tracePt t="9256" x="4325938" y="2362200"/>
          <p14:tracePt t="9266" x="4259263" y="2379663"/>
          <p14:tracePt t="9278" x="4191000" y="2387600"/>
          <p14:tracePt t="9279" x="4140200" y="2405063"/>
          <p14:tracePt t="9288" x="4081463" y="2420938"/>
          <p14:tracePt t="9294" x="4056063" y="2420938"/>
          <p14:tracePt t="9306" x="4013200" y="2430463"/>
          <p14:tracePt t="9314" x="3987800" y="2446338"/>
          <p14:tracePt t="9327" x="3970338" y="2446338"/>
          <p14:tracePt t="9328" x="3944938" y="2463800"/>
          <p14:tracePt t="9336" x="3919538" y="2463800"/>
          <p14:tracePt t="9345" x="3886200" y="2463800"/>
          <p14:tracePt t="9353" x="3852863" y="2489200"/>
          <p14:tracePt t="9363" x="3817938" y="2489200"/>
          <p14:tracePt t="9368" x="3776663" y="2497138"/>
          <p14:tracePt t="9379" x="3751263" y="2514600"/>
          <p14:tracePt t="9386" x="3700463" y="2514600"/>
          <p14:tracePt t="9395" x="3657600" y="2532063"/>
          <p14:tracePt t="9402" x="3598863" y="2540000"/>
          <p14:tracePt t="9410" x="3573463" y="2540000"/>
          <p14:tracePt t="9415" x="3530600" y="2557463"/>
          <p14:tracePt t="9427" x="3479800" y="2557463"/>
          <p14:tracePt t="9431" x="3436938" y="2573338"/>
          <p14:tracePt t="9444" x="3395663" y="2573338"/>
          <p14:tracePt t="9445" x="3370263" y="2582863"/>
          <p14:tracePt t="9452" x="3327400" y="2582863"/>
          <p14:tracePt t="9461" x="3268663" y="2598738"/>
          <p14:tracePt t="9468" x="3200400" y="2608263"/>
          <p14:tracePt t="9478" x="3175000" y="2608263"/>
          <p14:tracePt t="9484" x="3132138" y="2624138"/>
          <p14:tracePt t="9494" x="3090863" y="2624138"/>
          <p14:tracePt t="9500" x="3048000" y="2641600"/>
          <p14:tracePt t="9511" x="3014663" y="2649538"/>
          <p14:tracePt t="9517" x="2979738" y="2649538"/>
          <p14:tracePt t="9527" x="2954338" y="2649538"/>
          <p14:tracePt t="9533" x="2938463" y="2649538"/>
          <p14:tracePt t="9544" x="2928938" y="2649538"/>
          <p14:tracePt t="9549" x="2913063" y="2649538"/>
          <p14:tracePt t="9563" x="2903538" y="2649538"/>
          <p14:tracePt t="9579" x="2887663" y="2649538"/>
          <p14:tracePt t="9906" x="2887663" y="2641600"/>
          <p14:tracePt t="9960" x="2903538" y="2641600"/>
          <p14:tracePt t="10081" x="2913063" y="2641600"/>
          <p14:tracePt t="10652" x="2928938" y="2641600"/>
          <p14:tracePt t="11897" x="2938463" y="2641600"/>
          <p14:tracePt t="11929" x="2954338" y="2641600"/>
          <p14:tracePt t="11946" x="2979738" y="2641600"/>
          <p14:tracePt t="11961" x="3014663" y="2641600"/>
          <p14:tracePt t="11963" x="3040063" y="2641600"/>
          <p14:tracePt t="11975" x="3065463" y="2641600"/>
          <p14:tracePt t="11988" x="3090863" y="2641600"/>
          <p14:tracePt t="11990" x="3132138" y="2641600"/>
          <p14:tracePt t="11998" x="3217863" y="2641600"/>
          <p14:tracePt t="12016" x="3268663" y="2641600"/>
          <p14:tracePt t="12018" x="3378200" y="2649538"/>
          <p14:tracePt t="12035" x="3505200" y="2667000"/>
          <p14:tracePt t="12050" x="3700463" y="2692400"/>
          <p14:tracePt t="12066" x="3767138" y="2692400"/>
          <p14:tracePt t="12067" x="3817938" y="2709863"/>
          <p14:tracePt t="12082" x="3886200" y="2717800"/>
          <p14:tracePt t="12084" x="3970338" y="2751138"/>
          <p14:tracePt t="12100" x="4140200" y="2794000"/>
          <p14:tracePt t="12116" x="4292600" y="2827338"/>
          <p14:tracePt t="12131" x="4368800" y="2844800"/>
          <p14:tracePt t="12132" x="4402138" y="2862263"/>
          <p14:tracePt t="12139" x="4470400" y="2887663"/>
          <p14:tracePt t="12146" x="4538663" y="2913063"/>
          <p14:tracePt t="12154" x="4589463" y="2928938"/>
          <p14:tracePt t="12163" x="4630738" y="2938463"/>
          <p14:tracePt t="12170" x="4691063" y="2954338"/>
          <p14:tracePt t="12179" x="4724400" y="2971800"/>
          <p14:tracePt t="12185" x="4757738" y="2979738"/>
          <p14:tracePt t="12195" x="4800600" y="3005138"/>
          <p14:tracePt t="12202" x="4808538" y="3022600"/>
          <p14:tracePt t="12212" x="4833938" y="3040063"/>
          <p14:tracePt t="12219" x="4868863" y="3040063"/>
          <p14:tracePt t="12228" x="4876800" y="3040063"/>
          <p14:tracePt t="12234" x="4894263" y="3048000"/>
          <p14:tracePt t="12248" x="4910138" y="3065463"/>
          <p14:tracePt t="12263" x="4919663" y="3065463"/>
          <p14:tracePt t="12279" x="4935538" y="3081338"/>
          <p14:tracePt t="12349" x="4945063" y="3081338"/>
          <p14:tracePt t="12922" x="4935538" y="3081338"/>
          <p14:tracePt t="13040" x="4919663" y="3090863"/>
          <p14:tracePt t="13056" x="4910138" y="3090863"/>
          <p14:tracePt t="13072" x="4894263" y="3090863"/>
          <p14:tracePt t="13082" x="4868863" y="3106738"/>
          <p14:tracePt t="13090" x="4826000" y="3106738"/>
          <p14:tracePt t="13099" x="4767263" y="3132138"/>
          <p14:tracePt t="13106" x="4724400" y="3132138"/>
          <p14:tracePt t="13115" x="4614863" y="3157538"/>
          <p14:tracePt t="13122" x="4521200" y="3192463"/>
          <p14:tracePt t="13132" x="4368800" y="3200400"/>
          <p14:tracePt t="13139" x="4216400" y="3217863"/>
          <p14:tracePt t="13148" x="4081463" y="3243263"/>
          <p14:tracePt t="13155" x="3929063" y="3268663"/>
          <p14:tracePt t="13164" x="3776663" y="3302000"/>
          <p14:tracePt t="13172" x="3657600" y="3309938"/>
          <p14:tracePt t="13182" x="3530600" y="3335338"/>
          <p14:tracePt t="13184" x="3436938" y="3352800"/>
          <p14:tracePt t="13193" x="3395663" y="3352800"/>
          <p14:tracePt t="13200" x="3259138" y="3370263"/>
          <p14:tracePt t="13209" x="3217863" y="3378200"/>
          <p14:tracePt t="13219" x="3106738" y="3395663"/>
          <p14:tracePt t="13227" x="3040063" y="3395663"/>
          <p14:tracePt t="13235" x="2979738" y="3421063"/>
          <p14:tracePt t="13243" x="2913063" y="3436938"/>
          <p14:tracePt t="13251" x="2844800" y="3446463"/>
          <p14:tracePt t="13264" x="2760663" y="3462338"/>
          <p14:tracePt t="13265" x="2692400" y="3487738"/>
          <p14:tracePt t="13275" x="2608263" y="3505200"/>
          <p14:tracePt t="13283" x="2532063" y="3548063"/>
          <p14:tracePt t="13296" x="2446338" y="3556000"/>
          <p14:tracePt t="13297" x="2362200" y="3589338"/>
          <p14:tracePt t="13306" x="2319338" y="3598863"/>
          <p14:tracePt t="13316" x="2252663" y="3632200"/>
          <p14:tracePt t="13324" x="2201863" y="3657600"/>
          <p14:tracePt t="13331" x="2159000" y="3665538"/>
          <p14:tracePt t="13343" x="2116138" y="3700463"/>
          <p14:tracePt t="13346" x="2074863" y="3708400"/>
          <p14:tracePt t="13356" x="2049463" y="3708400"/>
          <p14:tracePt t="13366" x="2032000" y="3725863"/>
          <p14:tracePt t="13376" x="2024063" y="3741738"/>
          <p14:tracePt t="13453" x="2024063" y="3725863"/>
          <p14:tracePt t="13469" x="2049463" y="3725863"/>
          <p14:tracePt t="13477" x="2065338" y="3708400"/>
          <p14:tracePt t="13487" x="2116138" y="3708400"/>
          <p14:tracePt t="13497" x="2184400" y="3708400"/>
          <p14:tracePt t="13502" x="2268538" y="3708400"/>
          <p14:tracePt t="13509" x="2379663" y="3708400"/>
          <p14:tracePt t="13517" x="2497138" y="3708400"/>
          <p14:tracePt t="13524" x="2641600" y="3708400"/>
          <p14:tracePt t="13533" x="2819400" y="3708400"/>
          <p14:tracePt t="13540" x="3106738" y="3708400"/>
          <p14:tracePt t="13548" x="3200400" y="3708400"/>
          <p14:tracePt t="13556" x="3411538" y="3708400"/>
          <p14:tracePt t="13565" x="3573463" y="3708400"/>
          <p14:tracePt t="13572" x="3741738" y="3725863"/>
          <p14:tracePt t="13581" x="3919538" y="3741738"/>
          <p14:tracePt t="13588" x="4081463" y="3767138"/>
          <p14:tracePt t="13598" x="4259263" y="3792538"/>
          <p14:tracePt t="13604" x="4411663" y="3817938"/>
          <p14:tracePt t="13614" x="4546600" y="3835400"/>
          <p14:tracePt t="13621" x="4673600" y="3852863"/>
          <p14:tracePt t="13631" x="4783138" y="3878263"/>
          <p14:tracePt t="13637" x="4876800" y="3903663"/>
          <p14:tracePt t="13647" x="4960938" y="3919538"/>
          <p14:tracePt t="13653" x="5003800" y="3919538"/>
          <p14:tracePt t="13664" x="5087938" y="3929063"/>
          <p14:tracePt t="13670" x="5156200" y="3944938"/>
          <p14:tracePt t="13681" x="5207000" y="3954463"/>
          <p14:tracePt t="13687" x="5240338" y="3954463"/>
          <p14:tracePt t="13698" x="5265738" y="3970338"/>
          <p14:tracePt t="13702" x="5291138" y="3970338"/>
          <p14:tracePt t="13715" x="5316538" y="3970338"/>
          <p14:tracePt t="13716" x="5316538" y="3987800"/>
          <p14:tracePt t="13723" x="5334000" y="3987800"/>
          <p14:tracePt t="13738" x="5351463" y="3987800"/>
          <p14:tracePt t="13929" x="5334000" y="3987800"/>
          <p14:tracePt t="13947" x="5316538" y="3987800"/>
          <p14:tracePt t="13961" x="5308600" y="3987800"/>
          <p14:tracePt t="13969" x="5291138" y="3987800"/>
          <p14:tracePt t="13977" x="5275263" y="3987800"/>
          <p14:tracePt t="13985" x="5249863" y="3987800"/>
          <p14:tracePt t="13994" x="5240338" y="3987800"/>
          <p14:tracePt t="14001" x="5207000" y="3987800"/>
          <p14:tracePt t="14010" x="5181600" y="3970338"/>
          <p14:tracePt t="14017" x="5156200" y="3954463"/>
          <p14:tracePt t="14027" x="5130800" y="3944938"/>
          <p14:tracePt t="14034" x="5097463" y="3929063"/>
          <p14:tracePt t="14043" x="5087938" y="3919538"/>
          <p14:tracePt t="14050" x="5054600" y="3903663"/>
          <p14:tracePt t="14059" x="5046663" y="3886200"/>
          <p14:tracePt t="14066" x="5021263" y="3878263"/>
          <p14:tracePt t="14073" x="5003800" y="3860800"/>
          <p14:tracePt t="14081" x="4986338" y="3860800"/>
          <p14:tracePt t="14088" x="4960938" y="3852863"/>
          <p14:tracePt t="14097" x="4945063" y="3835400"/>
          <p14:tracePt t="14105" x="4935538" y="3817938"/>
          <p14:tracePt t="14112" x="4910138" y="3817938"/>
          <p14:tracePt t="14120" x="4894263" y="3810000"/>
          <p14:tracePt t="14128" x="4876800" y="3792538"/>
          <p14:tracePt t="14136" x="4868863" y="3792538"/>
          <p14:tracePt t="14144" x="4868863" y="3776663"/>
          <p14:tracePt t="14151" x="4851400" y="3776663"/>
          <p14:tracePt t="14161" x="4851400" y="3767138"/>
          <p14:tracePt t="14168" x="4833938" y="3767138"/>
          <p14:tracePt t="14177" x="4833938" y="3751263"/>
          <p14:tracePt t="14199" x="4833938" y="3741738"/>
          <p14:tracePt t="14342" x="4851400" y="3741738"/>
          <p14:tracePt t="14469" x="4868863" y="3741738"/>
          <p14:tracePt t="14485" x="4876800" y="3741738"/>
          <p14:tracePt t="14494" x="4910138" y="3741738"/>
          <p14:tracePt t="14501" x="4935538" y="3725863"/>
          <p14:tracePt t="14509" x="4986338" y="3708400"/>
          <p14:tracePt t="14517" x="5054600" y="3700463"/>
          <p14:tracePt t="14526" x="5130800" y="3683000"/>
          <p14:tracePt t="14533" x="5224463" y="3640138"/>
          <p14:tracePt t="14548" x="5308600" y="3632200"/>
          <p14:tracePt t="14549" x="5418138" y="3598863"/>
          <p14:tracePt t="14556" x="5511800" y="3589338"/>
          <p14:tracePt t="14565" x="5621338" y="3573463"/>
          <p14:tracePt t="14572" x="5707063" y="3556000"/>
          <p14:tracePt t="14581" x="5748338" y="3548063"/>
          <p14:tracePt t="14589" x="5799138" y="3548063"/>
          <p14:tracePt t="14597" x="5867400" y="3530600"/>
          <p14:tracePt t="14605" x="5926138" y="3530600"/>
          <p14:tracePt t="14614" x="5951538" y="3522663"/>
          <p14:tracePt t="14621" x="5994400" y="3522663"/>
          <p14:tracePt t="14630" x="6002338" y="3522663"/>
          <p14:tracePt t="14636" x="6019800" y="3522663"/>
          <p14:tracePt t="14645" x="6037263" y="3522663"/>
          <p14:tracePt t="14652" x="6045200" y="3522663"/>
          <p14:tracePt t="14667" x="6062663" y="3522663"/>
          <p14:tracePt t="23215" x="6037263" y="3487738"/>
          <p14:tracePt t="23222" x="5994400" y="3462338"/>
          <p14:tracePt t="23232" x="5926138" y="3421063"/>
          <p14:tracePt t="23238" x="5842000" y="3370263"/>
          <p14:tracePt t="23248" x="5773738" y="3327400"/>
          <p14:tracePt t="23254" x="5748338" y="3309938"/>
          <p14:tracePt t="23265" x="5689600" y="3268663"/>
          <p14:tracePt t="23270" x="5638800" y="3243263"/>
          <p14:tracePt t="23282" x="5580063" y="3217863"/>
          <p14:tracePt t="23287" x="5554663" y="3200400"/>
          <p14:tracePt t="23298" x="5494338" y="3192463"/>
          <p14:tracePt t="23304" x="5461000" y="3192463"/>
          <p14:tracePt t="23315" x="5427663" y="3175000"/>
          <p14:tracePt t="23320" x="5384800" y="3175000"/>
          <p14:tracePt t="23331" x="5359400" y="3157538"/>
          <p14:tracePt t="23336" x="5334000" y="3157538"/>
          <p14:tracePt t="23349" x="5308600" y="3157538"/>
          <p14:tracePt t="23356" x="5291138" y="3157538"/>
          <p14:tracePt t="23365" x="5275263" y="3149600"/>
          <p14:tracePt t="23412" x="5265738" y="3149600"/>
          <p14:tracePt t="23539" x="5249863" y="3149600"/>
          <p14:tracePt t="23555" x="5240338" y="3149600"/>
          <p14:tracePt t="23565" x="5207000" y="3175000"/>
          <p14:tracePt t="23573" x="5164138" y="3200400"/>
          <p14:tracePt t="23579" x="5138738" y="3217863"/>
          <p14:tracePt t="23589" x="5097463" y="3259138"/>
          <p14:tracePt t="23596" x="5054600" y="3284538"/>
          <p14:tracePt t="23605" x="4986338" y="3327400"/>
          <p14:tracePt t="23611" x="4935538" y="3378200"/>
          <p14:tracePt t="23619" x="4876800" y="3411538"/>
          <p14:tracePt t="23628" x="4808538" y="3446463"/>
          <p14:tracePt t="23635" x="4741863" y="3479800"/>
          <p14:tracePt t="23643" x="4656138" y="3530600"/>
          <p14:tracePt t="23656" x="4579938" y="3556000"/>
          <p14:tracePt t="23661" x="4470400" y="3589338"/>
          <p14:tracePt t="23669" x="4368800" y="3632200"/>
          <p14:tracePt t="23675" x="4249738" y="3657600"/>
          <p14:tracePt t="23683" x="4122738" y="3700463"/>
          <p14:tracePt t="23691" x="3878263" y="3776663"/>
          <p14:tracePt t="23700" x="3700463" y="3835400"/>
          <p14:tracePt t="23707" x="3614738" y="3860800"/>
          <p14:tracePt t="23715" x="3436938" y="3929063"/>
          <p14:tracePt t="23724" x="3233738" y="3995738"/>
          <p14:tracePt t="23731" x="3090863" y="4056063"/>
          <p14:tracePt t="23741" x="2913063" y="4106863"/>
          <p14:tracePt t="23747" x="2794000" y="4165600"/>
          <p14:tracePt t="23757" x="2751138" y="4173538"/>
          <p14:tracePt t="23764" x="2649538" y="4191000"/>
          <p14:tracePt t="23774" x="2598738" y="4216400"/>
          <p14:tracePt t="23780" x="2557463" y="4233863"/>
          <p14:tracePt t="23790" x="2540000" y="4233863"/>
          <p14:tracePt t="23796" x="2514600" y="4249738"/>
          <p14:tracePt t="23806" x="2489200" y="4249738"/>
          <p14:tracePt t="23823" x="2463800" y="4249738"/>
          <p14:tracePt t="23841" x="2446338" y="4249738"/>
          <p14:tracePt t="23849" x="2430463" y="4249738"/>
          <p14:tracePt t="23858" x="2420938" y="4249738"/>
          <p14:tracePt t="23873" x="2405063" y="4249738"/>
          <p14:tracePt t="23889" x="2387600" y="4249738"/>
          <p14:tracePt t="23906" x="2379663" y="4249738"/>
          <p14:tracePt t="23913" x="2362200" y="4249738"/>
          <p14:tracePt t="23923" x="2354263" y="4249738"/>
          <p14:tracePt t="23929" x="2336800" y="4249738"/>
          <p14:tracePt t="23939" x="2319338" y="4249738"/>
          <p14:tracePt t="23945" x="2311400" y="4249738"/>
          <p14:tracePt t="23953" x="2293938" y="4233863"/>
          <p14:tracePt t="23961" x="2278063" y="4233863"/>
          <p14:tracePt t="23968" x="2268538" y="4233863"/>
          <p14:tracePt t="23978" x="2252663" y="4233863"/>
          <p14:tracePt t="23984" x="2243138" y="4233863"/>
          <p14:tracePt t="23993" x="2227263" y="4216400"/>
          <p14:tracePt t="24007" x="2209800" y="4216400"/>
          <p14:tracePt t="24024" x="2201863" y="4216400"/>
          <p14:tracePt t="24047" x="2184400" y="4216400"/>
          <p14:tracePt t="24063" x="2184400" y="4208463"/>
          <p14:tracePt t="24174" x="2201863" y="4208463"/>
          <p14:tracePt t="24230" x="2209800" y="4191000"/>
          <p14:tracePt t="24382" x="2201863" y="4191000"/>
          <p14:tracePt t="24412" x="2184400" y="4208463"/>
          <p14:tracePt t="24428" x="2176463" y="4208463"/>
          <p14:tracePt t="24436" x="2159000" y="4216400"/>
          <p14:tracePt t="24452" x="2133600" y="4216400"/>
          <p14:tracePt t="24460" x="2116138" y="4249738"/>
          <p14:tracePt t="24470" x="2100263" y="4259263"/>
          <p14:tracePt t="24477" x="2074863" y="4275138"/>
          <p14:tracePt t="24487" x="2065338" y="4284663"/>
          <p14:tracePt t="24494" x="2049463" y="4318000"/>
          <p14:tracePt t="24503" x="2024063" y="4343400"/>
          <p14:tracePt t="24509" x="2006600" y="4360863"/>
          <p14:tracePt t="24519" x="2006600" y="4386263"/>
          <p14:tracePt t="24525" x="1989138" y="4394200"/>
          <p14:tracePt t="24534" x="1981200" y="4411663"/>
          <p14:tracePt t="24542" x="1981200" y="4427538"/>
          <p14:tracePt t="24556" x="1963738" y="4437063"/>
          <p14:tracePt t="24564" x="1963738" y="4452938"/>
          <p14:tracePt t="24572" x="1963738" y="4470400"/>
          <p14:tracePt t="24580" x="1955800" y="4470400"/>
          <p14:tracePt t="24595" x="1955800" y="4478338"/>
          <p14:tracePt t="24611" x="1938338" y="4478338"/>
          <p14:tracePt t="24619" x="1938338" y="4495800"/>
          <p14:tracePt t="24754" x="1938338" y="4478338"/>
          <p14:tracePt t="24777" x="1955800" y="4478338"/>
          <p14:tracePt t="24786" x="1989138" y="4478338"/>
          <p14:tracePt t="24794" x="2024063" y="4478338"/>
          <p14:tracePt t="24802" x="2090738" y="4478338"/>
          <p14:tracePt t="24809" x="2201863" y="4478338"/>
          <p14:tracePt t="24819" x="2293938" y="4478338"/>
          <p14:tracePt t="24826" x="2405063" y="4495800"/>
          <p14:tracePt t="24835" x="2430463" y="4503738"/>
          <p14:tracePt t="24842" x="2532063" y="4521200"/>
          <p14:tracePt t="24851" x="2582863" y="4546600"/>
          <p14:tracePt t="24858" x="2649538" y="4546600"/>
          <p14:tracePt t="24865" x="2709863" y="4579938"/>
          <p14:tracePt t="24874" x="2794000" y="4589463"/>
          <p14:tracePt t="24883" x="2844800" y="4605338"/>
          <p14:tracePt t="24890" x="2913063" y="4614863"/>
          <p14:tracePt t="24897" x="2971800" y="4630738"/>
          <p14:tracePt t="24905" x="3040063" y="4648200"/>
          <p14:tracePt t="24914" x="3124200" y="4648200"/>
          <p14:tracePt t="24922" x="3192463" y="4656138"/>
          <p14:tracePt t="24930" x="3233738" y="4673600"/>
          <p14:tracePt t="24936" x="3302000" y="4673600"/>
          <p14:tracePt t="24945" x="3352800" y="4691063"/>
          <p14:tracePt t="24954" x="3378200" y="4691063"/>
          <p14:tracePt t="24960" x="3411538" y="4691063"/>
          <p14:tracePt t="24969" x="3436938" y="4699000"/>
          <p14:tracePt t="24976" x="3446463" y="4699000"/>
          <p14:tracePt t="24986" x="3462338" y="4699000"/>
          <p14:tracePt t="25002" x="3479800" y="4699000"/>
          <p14:tracePt t="25023" x="3487738" y="4699000"/>
          <p14:tracePt t="25039" x="3505200" y="4699000"/>
          <p14:tracePt t="25055" x="3522663" y="4699000"/>
          <p14:tracePt t="25063" x="3530600" y="4699000"/>
          <p14:tracePt t="25087" x="3548063" y="4699000"/>
          <p14:tracePt t="25111" x="3556000" y="4699000"/>
          <p14:tracePt t="25555" x="3589338" y="4699000"/>
          <p14:tracePt t="25563" x="3632200" y="4699000"/>
          <p14:tracePt t="25573" x="3683000" y="4699000"/>
          <p14:tracePt t="25579" x="3767138" y="4673600"/>
          <p14:tracePt t="25590" x="3852863" y="4673600"/>
          <p14:tracePt t="25596" x="3970338" y="4656138"/>
          <p14:tracePt t="25604" x="4097338" y="4648200"/>
          <p14:tracePt t="25612" x="4249738" y="4630738"/>
          <p14:tracePt t="25621" x="4368800" y="4614863"/>
          <p14:tracePt t="25628" x="4503738" y="4605338"/>
          <p14:tracePt t="25637" x="4614863" y="4605338"/>
          <p14:tracePt t="25644" x="4716463" y="4589463"/>
          <p14:tracePt t="25653" x="4767263" y="4589463"/>
          <p14:tracePt t="25659" x="4851400" y="4589463"/>
          <p14:tracePt t="25669" x="4919663" y="4589463"/>
          <p14:tracePt t="25675" x="4978400" y="4589463"/>
          <p14:tracePt t="25683" x="5003800" y="4589463"/>
          <p14:tracePt t="25691" x="5029200" y="4589463"/>
          <p14:tracePt t="25706" x="5046663" y="4589463"/>
          <p14:tracePt t="25738" x="5029200" y="4589463"/>
          <p14:tracePt t="25746" x="4935538" y="4579938"/>
          <p14:tracePt t="25754" x="4767263" y="4564063"/>
          <p14:tracePt t="25763" x="4368800" y="4503738"/>
          <p14:tracePt t="25771" x="4165600" y="4470400"/>
          <p14:tracePt t="25778" x="3767138" y="4386263"/>
          <p14:tracePt t="25787" x="3327400" y="4300538"/>
          <p14:tracePt t="25794" x="2844800" y="4191000"/>
          <p14:tracePt t="25804" x="2362200" y="4056063"/>
          <p14:tracePt t="25811" x="1963738" y="3919538"/>
          <p14:tracePt t="25820" x="1811338" y="3878263"/>
          <p14:tracePt t="25827" x="1524000" y="3776663"/>
          <p14:tracePt t="25836" x="1262063" y="3665538"/>
          <p14:tracePt t="25842" x="1193800" y="3640138"/>
          <p14:tracePt t="25851" x="1033463" y="3573463"/>
          <p14:tracePt t="25859" x="922338" y="3505200"/>
          <p14:tracePt t="25866" x="838200" y="3446463"/>
          <p14:tracePt t="25874" x="787400" y="3411538"/>
          <p14:tracePt t="25886" x="711200" y="3378200"/>
          <p14:tracePt t="25893" x="677863" y="3335338"/>
          <p14:tracePt t="25898" x="642938" y="3309938"/>
          <p14:tracePt t="25906" x="635000" y="3302000"/>
          <p14:tracePt t="25914" x="617538" y="3284538"/>
          <p14:tracePt t="25921" x="592138" y="3259138"/>
          <p14:tracePt t="25930" x="576263" y="3243263"/>
          <p14:tracePt t="25938" x="576263" y="3217863"/>
          <p14:tracePt t="25945" x="576263" y="3200400"/>
          <p14:tracePt t="25954" x="566738" y="3192463"/>
          <p14:tracePt t="25961" x="566738" y="3157538"/>
          <p14:tracePt t="25976" x="566738" y="3132138"/>
          <p14:tracePt t="25992" x="566738" y="3116263"/>
          <p14:tracePt t="26003" x="566738" y="3106738"/>
          <p14:tracePt t="26008" x="601663" y="3081338"/>
          <p14:tracePt t="26020" x="677863" y="3040063"/>
          <p14:tracePt t="26025" x="795338" y="2979738"/>
          <p14:tracePt t="26036" x="947738" y="2938463"/>
          <p14:tracePt t="26041" x="1109663" y="2870200"/>
          <p14:tracePt t="26053" x="1219200" y="2862263"/>
          <p14:tracePt t="26058" x="1414463" y="2801938"/>
          <p14:tracePt t="26070" x="1625600" y="2760663"/>
          <p14:tracePt t="26074" x="1785938" y="2735263"/>
          <p14:tracePt t="26086" x="1854200" y="2735263"/>
          <p14:tracePt t="26090" x="1981200" y="2717800"/>
          <p14:tracePt t="26103" x="2065338" y="2717800"/>
          <p14:tracePt t="26104" x="2133600" y="2717800"/>
          <p14:tracePt t="26111" x="2176463" y="2717800"/>
          <p14:tracePt t="26120" x="2201863" y="2717800"/>
          <p14:tracePt t="26127" x="2209800" y="2717800"/>
          <p14:tracePt t="26143" x="2227263" y="2717800"/>
          <p14:tracePt t="26174" x="2243138" y="2717800"/>
          <p14:tracePt t="26190" x="2243138" y="2735263"/>
          <p14:tracePt t="26238" x="2227263" y="2735263"/>
          <p14:tracePt t="26246" x="2209800" y="2735263"/>
          <p14:tracePt t="26254" x="2184400" y="2751138"/>
          <p14:tracePt t="26263" x="2141538" y="2751138"/>
          <p14:tracePt t="26271" x="2074863" y="2760663"/>
          <p14:tracePt t="26279" x="1989138" y="2776538"/>
          <p14:tracePt t="26288" x="1912938" y="2776538"/>
          <p14:tracePt t="26295" x="1785938" y="2801938"/>
          <p14:tracePt t="26304" x="1676400" y="2819400"/>
          <p14:tracePt t="26311" x="1625600" y="2827338"/>
          <p14:tracePt t="26320" x="1541463" y="2844800"/>
          <p14:tracePt t="26327" x="1455738" y="2844800"/>
          <p14:tracePt t="26336" x="1389063" y="2862263"/>
          <p14:tracePt t="26343" x="1363663" y="2862263"/>
          <p14:tracePt t="26351" x="1320800" y="2862263"/>
          <p14:tracePt t="26358" x="1303338" y="2862263"/>
          <p14:tracePt t="26365" x="1277938" y="2862263"/>
          <p14:tracePt t="26381" x="1262063" y="2862263"/>
          <p14:tracePt t="26468" x="1262063" y="2844800"/>
          <p14:tracePt t="26492" x="1277938" y="2844800"/>
          <p14:tracePt t="26502" x="1295400" y="2844800"/>
          <p14:tracePt t="26509" x="1320800" y="2844800"/>
          <p14:tracePt t="26516" x="1363663" y="2844800"/>
          <p14:tracePt t="26525" x="1414463" y="2827338"/>
          <p14:tracePt t="26532" x="1473200" y="2819400"/>
          <p14:tracePt t="26541" x="1524000" y="2819400"/>
          <p14:tracePt t="26548" x="1608138" y="2801938"/>
          <p14:tracePt t="26557" x="1719263" y="2794000"/>
          <p14:tracePt t="26565" x="1846263" y="2794000"/>
          <p14:tracePt t="26572" x="1989138" y="2776538"/>
          <p14:tracePt t="26580" x="2116138" y="2760663"/>
          <p14:tracePt t="26589" x="2209800" y="2760663"/>
          <p14:tracePt t="26595" x="2336800" y="2760663"/>
          <p14:tracePt t="26604" x="2430463" y="2760663"/>
          <p14:tracePt t="26611" x="2471738" y="2760663"/>
          <p14:tracePt t="26621" x="2557463" y="2760663"/>
          <p14:tracePt t="26628" x="2641600" y="2760663"/>
          <p14:tracePt t="26638" x="2709863" y="2760663"/>
          <p14:tracePt t="26643" x="2760663" y="2760663"/>
          <p14:tracePt t="26654" x="2819400" y="2760663"/>
          <p14:tracePt t="26660" x="2844800" y="2760663"/>
          <p14:tracePt t="26671" x="2870200" y="2760663"/>
          <p14:tracePt t="26676" x="2903538" y="2760663"/>
          <p14:tracePt t="26688" x="2928938" y="2760663"/>
          <p14:tracePt t="26693" x="2938463" y="2760663"/>
          <p14:tracePt t="26704" x="2954338" y="2760663"/>
          <p14:tracePt t="26722" x="2971800" y="2760663"/>
          <p14:tracePt t="26730" x="2979738" y="2760663"/>
          <p14:tracePt t="27357" x="2971800" y="2760663"/>
          <p14:tracePt t="27365" x="2971800" y="2751138"/>
          <p14:tracePt t="27375" x="2954338" y="2751138"/>
          <p14:tracePt t="27383" x="2928938" y="2735263"/>
          <p14:tracePt t="27392" x="2903538" y="2709863"/>
          <p14:tracePt t="27399" x="2844800" y="2684463"/>
          <p14:tracePt t="27407" x="2776538" y="2641600"/>
          <p14:tracePt t="27415" x="2717800" y="2608263"/>
          <p14:tracePt t="27423" x="2641600" y="2573338"/>
          <p14:tracePt t="27432" x="2608263" y="2557463"/>
          <p14:tracePt t="27440" x="2540000" y="2532063"/>
          <p14:tracePt t="27448" x="2489200" y="2489200"/>
          <p14:tracePt t="27457" x="2430463" y="2463800"/>
          <p14:tracePt t="27464" x="2387600" y="2446338"/>
          <p14:tracePt t="27474" x="2354263" y="2420938"/>
          <p14:tracePt t="27481" x="2319338" y="2405063"/>
          <p14:tracePt t="27490" x="2311400" y="2387600"/>
          <p14:tracePt t="27497" x="2278063" y="2379663"/>
          <p14:tracePt t="27506" x="2268538" y="2379663"/>
          <p14:tracePt t="27514" x="2252663" y="2362200"/>
          <p14:tracePt t="27524" x="2243138" y="2354263"/>
          <p14:tracePt t="27635" x="2252663" y="2354263"/>
          <p14:tracePt t="27667" x="2268538" y="2354263"/>
          <p14:tracePt t="27706" x="2278063" y="2354263"/>
          <p14:tracePt t="29866" x="2293938" y="2354263"/>
          <p14:tracePt t="29874" x="2336800" y="2354263"/>
          <p14:tracePt t="29883" x="2405063" y="2354263"/>
          <p14:tracePt t="29891" x="2573338" y="2354263"/>
          <p14:tracePt t="29901" x="2776538" y="2354263"/>
          <p14:tracePt t="29909" x="3022600" y="2354263"/>
          <p14:tracePt t="29915" x="3284538" y="2354263"/>
          <p14:tracePt t="29924" x="3614738" y="2354263"/>
          <p14:tracePt t="29932" x="3929063" y="2354263"/>
          <p14:tracePt t="29946" x="4216400" y="2354263"/>
          <p14:tracePt t="29947" x="4368800" y="2354263"/>
          <p14:tracePt t="29954" x="4589463" y="2354263"/>
          <p14:tracePt t="29964" x="4767263" y="2354263"/>
          <p14:tracePt t="29972" x="4826000" y="2354263"/>
          <p14:tracePt t="29982" x="4945063" y="2362200"/>
          <p14:tracePt t="29990" x="5054600" y="2362200"/>
          <p14:tracePt t="29996" x="5130800" y="2379663"/>
          <p14:tracePt t="30007" x="5164138" y="2387600"/>
          <p14:tracePt t="30013" x="5207000" y="2387600"/>
          <p14:tracePt t="30022" x="5240338" y="2405063"/>
          <p14:tracePt t="30029" x="5265738" y="2405063"/>
          <p14:tracePt t="30040" x="5275263" y="2405063"/>
          <p14:tracePt t="30042" x="5291138" y="2405063"/>
          <p14:tracePt t="30072" x="5308600" y="2405063"/>
          <p14:tracePt t="31072" x="5316538" y="2405063"/>
          <p14:tracePt t="31087" x="5334000" y="2405063"/>
          <p14:tracePt t="31096" x="5351463" y="2405063"/>
          <p14:tracePt t="31104" x="5376863" y="2405063"/>
          <p14:tracePt t="31112" x="5402263" y="2405063"/>
          <p14:tracePt t="31120" x="5427663" y="2405063"/>
          <p14:tracePt t="31127" x="5461000" y="2405063"/>
          <p14:tracePt t="31137" x="5494338" y="2405063"/>
          <p14:tracePt t="31143" x="5537200" y="2405063"/>
          <p14:tracePt t="31154" x="5562600" y="2405063"/>
          <p14:tracePt t="31159" x="5605463" y="2420938"/>
          <p14:tracePt t="31170" x="5638800" y="2420938"/>
          <p14:tracePt t="31176" x="5672138" y="2420938"/>
          <p14:tracePt t="31186" x="5715000" y="2430463"/>
          <p14:tracePt t="31192" x="5757863" y="2430463"/>
          <p14:tracePt t="31202" x="5783263" y="2446338"/>
          <p14:tracePt t="31209" x="5816600" y="2446338"/>
          <p14:tracePt t="31219" x="5859463" y="2463800"/>
          <p14:tracePt t="31225" x="5884863" y="2463800"/>
          <p14:tracePt t="31236" x="5892800" y="2463800"/>
          <p14:tracePt t="31240" x="5926138" y="2471738"/>
          <p14:tracePt t="31256" x="5935663" y="2471738"/>
          <p14:tracePt t="31263" x="5951538" y="2471738"/>
          <p14:tracePt t="31302" x="5969000" y="2471738"/>
          <p14:tracePt t="31834" x="5976938" y="2471738"/>
          <p14:tracePt t="31842" x="5994400" y="2489200"/>
          <p14:tracePt t="31852" x="6037263" y="2489200"/>
          <p14:tracePt t="31858" x="6088063" y="2497138"/>
          <p14:tracePt t="31865" x="6146800" y="2514600"/>
          <p14:tracePt t="31874" x="6215063" y="2514600"/>
          <p14:tracePt t="31883" x="6265863" y="2532063"/>
          <p14:tracePt t="31890" x="6307138" y="2532063"/>
          <p14:tracePt t="31899" x="6375400" y="2540000"/>
          <p14:tracePt t="31907" x="6443663" y="2540000"/>
          <p14:tracePt t="31915" x="6502400" y="2540000"/>
          <p14:tracePt t="31922" x="6545263" y="2540000"/>
          <p14:tracePt t="31931" x="6586538" y="2540000"/>
          <p14:tracePt t="31938" x="6611938" y="2557463"/>
          <p14:tracePt t="31947" x="6637338" y="2557463"/>
          <p14:tracePt t="31954" x="6654800" y="2557463"/>
          <p14:tracePt t="31961" x="6662738" y="2557463"/>
          <p14:tracePt t="31970" x="6680200" y="2557463"/>
          <p14:tracePt t="31985" x="6697663" y="2557463"/>
          <p14:tracePt t="32040" x="6705600" y="2557463"/>
          <p14:tracePt t="33868" x="6697663" y="2557463"/>
          <p14:tracePt t="33877" x="6596063" y="2557463"/>
          <p14:tracePt t="33885" x="6443663" y="2573338"/>
          <p14:tracePt t="33895" x="6281738" y="2624138"/>
          <p14:tracePt t="33906" x="6019800" y="2684463"/>
          <p14:tracePt t="33907" x="5757863" y="2735263"/>
          <p14:tracePt t="33916" x="5638800" y="2776538"/>
          <p14:tracePt t="33922" x="5418138" y="2819400"/>
          <p14:tracePt t="33933" x="5156200" y="2870200"/>
          <p14:tracePt t="33939" x="4960938" y="2913063"/>
          <p14:tracePt t="33950" x="4757738" y="2971800"/>
          <p14:tracePt t="33958" x="4589463" y="2997200"/>
          <p14:tracePt t="33967" x="4470400" y="2997200"/>
          <p14:tracePt t="33976" x="4343400" y="3022600"/>
          <p14:tracePt t="33983" x="4216400" y="3040063"/>
          <p14:tracePt t="33995" x="4122738" y="3048000"/>
          <p14:tracePt t="33996" x="4013200" y="3065463"/>
          <p14:tracePt t="34006" x="3919538" y="3081338"/>
          <p14:tracePt t="34015" x="3810000" y="3081338"/>
          <p14:tracePt t="34022" x="3725863" y="3081338"/>
          <p14:tracePt t="34032" x="3640138" y="3081338"/>
          <p14:tracePt t="34033" x="3556000" y="3090863"/>
          <p14:tracePt t="34044" x="3522663" y="3090863"/>
          <p14:tracePt t="34053" x="3395663" y="3090863"/>
          <p14:tracePt t="34062" x="3309938" y="3090863"/>
          <p14:tracePt t="34071" x="3259138" y="3090863"/>
          <p14:tracePt t="34078" x="3157538" y="3090863"/>
          <p14:tracePt t="34085" x="3081338" y="3090863"/>
          <p14:tracePt t="34094" x="2997200" y="3090863"/>
          <p14:tracePt t="34101" x="2971800" y="3090863"/>
          <p14:tracePt t="34110" x="2903538" y="3090863"/>
          <p14:tracePt t="34117" x="2862263" y="3090863"/>
          <p14:tracePt t="34124" x="2801938" y="3090863"/>
          <p14:tracePt t="34131" x="2760663" y="3090863"/>
          <p14:tracePt t="34139" x="2735263" y="3090863"/>
          <p14:tracePt t="34145" x="2709863" y="3090863"/>
          <p14:tracePt t="34155" x="2692400" y="3090863"/>
          <p14:tracePt t="34160" x="2684463" y="3090863"/>
          <p14:tracePt t="34172" x="2667000" y="3090863"/>
          <p14:tracePt t="34177" x="2641600" y="3090863"/>
          <p14:tracePt t="34193" x="2624138" y="3090863"/>
          <p14:tracePt t="34287" x="2582863" y="3090863"/>
          <p14:tracePt t="34295" x="2532063" y="3090863"/>
          <p14:tracePt t="34304" x="2463800" y="3081338"/>
          <p14:tracePt t="34312" x="2387600" y="3040063"/>
          <p14:tracePt t="34321" x="2319338" y="2979738"/>
          <p14:tracePt t="34328" x="2227263" y="2913063"/>
          <p14:tracePt t="34337" x="2159000" y="2827338"/>
          <p14:tracePt t="34344" x="2090738" y="2760663"/>
          <p14:tracePt t="34351" x="2065338" y="2735263"/>
          <p14:tracePt t="34359" x="2024063" y="2684463"/>
          <p14:tracePt t="34367" x="1989138" y="2624138"/>
          <p14:tracePt t="34375" x="1963738" y="2573338"/>
          <p14:tracePt t="34383" x="1963738" y="2540000"/>
          <p14:tracePt t="34392" x="1963738" y="2514600"/>
          <p14:tracePt t="34399" x="1963738" y="2497138"/>
          <p14:tracePt t="34414" x="1963738" y="2489200"/>
          <p14:tracePt t="34422" x="2032000" y="2471738"/>
          <p14:tracePt t="34430" x="2133600" y="2471738"/>
          <p14:tracePt t="34438" x="2293938" y="2463800"/>
          <p14:tracePt t="34445" x="2497138" y="2463800"/>
          <p14:tracePt t="34455" x="2751138" y="2463800"/>
          <p14:tracePt t="34461" x="2870200" y="2463800"/>
          <p14:tracePt t="34471" x="2954338" y="2463800"/>
          <p14:tracePt t="34478" x="3106738" y="2463800"/>
          <p14:tracePt t="34487" x="3200400" y="2463800"/>
          <p14:tracePt t="34494" x="3268663" y="2463800"/>
          <p14:tracePt t="34501" x="3327400" y="2463800"/>
          <p14:tracePt t="34510" x="3352800" y="2463800"/>
          <p14:tracePt t="34517" x="3370263" y="2471738"/>
          <p14:tracePt t="34541" x="3370263" y="2489200"/>
          <p14:tracePt t="34556" x="3327400" y="2489200"/>
          <p14:tracePt t="34565" x="3200400" y="2514600"/>
          <p14:tracePt t="34573" x="3081338" y="2540000"/>
          <p14:tracePt t="34582" x="2997200" y="2557463"/>
          <p14:tracePt t="34591" x="2709863" y="2608263"/>
          <p14:tracePt t="34598" x="2446338" y="2649538"/>
          <p14:tracePt t="34606" x="2319338" y="2684463"/>
          <p14:tracePt t="34613" x="2100263" y="2709863"/>
          <p14:tracePt t="34622" x="1912938" y="2735263"/>
          <p14:tracePt t="34629" x="1846263" y="2751138"/>
          <p14:tracePt t="34639" x="1719263" y="2760663"/>
          <p14:tracePt t="34646" x="1633538" y="2776538"/>
          <p14:tracePt t="34655" x="1582738" y="2776538"/>
          <p14:tracePt t="34662" x="1541463" y="2776538"/>
          <p14:tracePt t="34670" x="1524000" y="2776538"/>
          <p14:tracePt t="34677" x="1516063" y="2776538"/>
          <p14:tracePt t="34715" x="1524000" y="2776538"/>
          <p14:tracePt t="34723" x="1625600" y="2776538"/>
          <p14:tracePt t="34731" x="1735138" y="2776538"/>
          <p14:tracePt t="34740" x="1828800" y="2776538"/>
          <p14:tracePt t="34747" x="1955800" y="2776538"/>
          <p14:tracePt t="34755" x="2100263" y="2776538"/>
          <p14:tracePt t="34763" x="2227263" y="2776538"/>
          <p14:tracePt t="34772" x="2278063" y="2794000"/>
          <p14:tracePt t="34779" x="2379663" y="2801938"/>
          <p14:tracePt t="34789" x="2463800" y="2801938"/>
          <p14:tracePt t="34795" x="2540000" y="2819400"/>
          <p14:tracePt t="34805" x="2598738" y="2819400"/>
          <p14:tracePt t="34811" x="2649538" y="2827338"/>
          <p14:tracePt t="34821" x="2684463" y="2827338"/>
          <p14:tracePt t="34827" x="2717800" y="2827338"/>
          <p14:tracePt t="34837" x="2751138" y="2827338"/>
          <p14:tracePt t="34843" x="2760663" y="2844800"/>
          <p14:tracePt t="34851" x="2776538" y="2844800"/>
          <p14:tracePt t="34860" x="2794000" y="2844800"/>
          <p14:tracePt t="34882" x="2801938" y="2844800"/>
          <p14:tracePt t="34906" x="2801938" y="2862263"/>
          <p14:tracePt t="35050" x="2819400" y="2862263"/>
          <p14:tracePt t="35057" x="2844800" y="2862263"/>
          <p14:tracePt t="35065" x="2887663" y="2862263"/>
          <p14:tracePt t="35073" x="2971800" y="2870200"/>
          <p14:tracePt t="35081" x="3048000" y="2913063"/>
          <p14:tracePt t="35090" x="3259138" y="2971800"/>
          <p14:tracePt t="35098" x="3335338" y="2997200"/>
          <p14:tracePt t="35105" x="3479800" y="3048000"/>
          <p14:tracePt t="35114" x="3632200" y="3090863"/>
          <p14:tracePt t="35122" x="3776663" y="3149600"/>
          <p14:tracePt t="35130" x="3903663" y="3200400"/>
          <p14:tracePt t="35139" x="3995738" y="3243263"/>
          <p14:tracePt t="35146" x="4106863" y="3284538"/>
          <p14:tracePt t="35155" x="4208463" y="3327400"/>
          <p14:tracePt t="35162" x="4249738" y="3335338"/>
          <p14:tracePt t="35171" x="4318000" y="3370263"/>
          <p14:tracePt t="35177" x="4368800" y="3378200"/>
          <p14:tracePt t="35188" x="4402138" y="3395663"/>
          <p14:tracePt t="35194" x="4427538" y="3411538"/>
          <p14:tracePt t="35204" x="4452938" y="3411538"/>
          <p14:tracePt t="35209" x="4452938" y="3421063"/>
          <p14:tracePt t="35221" x="4470400" y="3421063"/>
          <p14:tracePt t="35242" x="4478338" y="3421063"/>
          <p14:tracePt t="35374" x="4495800" y="3421063"/>
          <p14:tracePt t="35406" x="4503738" y="3421063"/>
          <p14:tracePt t="35438" x="4521200" y="3421063"/>
          <p14:tracePt t="35461" x="4538663" y="3421063"/>
          <p14:tracePt t="35493" x="4546600" y="3421063"/>
          <p14:tracePt t="35533" x="4564063" y="3421063"/>
          <p14:tracePt t="39271" x="4495800" y="3421063"/>
          <p14:tracePt t="39286" x="4427538" y="3411538"/>
          <p14:tracePt t="39287" x="4360863" y="3378200"/>
          <p14:tracePt t="39294" x="4292600" y="3352800"/>
          <p14:tracePt t="39302" x="4233863" y="3335338"/>
          <p14:tracePt t="39310" x="4183063" y="3335338"/>
          <p14:tracePt t="39318" x="4122738" y="3309938"/>
          <p14:tracePt t="39325" x="4081463" y="3309938"/>
          <p14:tracePt t="39335" x="4030663" y="3302000"/>
          <p14:tracePt t="39341" x="3944938" y="3284538"/>
          <p14:tracePt t="39351" x="3903663" y="3268663"/>
          <p14:tracePt t="39358" x="3852863" y="3259138"/>
          <p14:tracePt t="39367" x="3792538" y="3243263"/>
          <p14:tracePt t="39374" x="3741738" y="3225800"/>
          <p14:tracePt t="39384" x="3700463" y="3217863"/>
          <p14:tracePt t="39390" x="3665538" y="3217863"/>
          <p14:tracePt t="39401" x="3640138" y="3217863"/>
          <p14:tracePt t="39406" x="3614738" y="3200400"/>
          <p14:tracePt t="39418" x="3598863" y="3200400"/>
          <p14:tracePt t="39422" x="3589338" y="3200400"/>
          <p14:tracePt t="39435" x="3573463" y="3200400"/>
          <p14:tracePt t="39547" x="3589338" y="3200400"/>
          <p14:tracePt t="39571" x="3598863" y="3200400"/>
          <p14:tracePt t="39587" x="3614738" y="3200400"/>
          <p14:tracePt t="39595" x="3632200" y="3200400"/>
          <p14:tracePt t="39603" x="3640138" y="3200400"/>
          <p14:tracePt t="39611" x="3665538" y="3200400"/>
          <p14:tracePt t="39619" x="3700463" y="3200400"/>
          <p14:tracePt t="39627" x="3708400" y="3200400"/>
          <p14:tracePt t="39636" x="3741738" y="3200400"/>
          <p14:tracePt t="39643" x="3751263" y="3200400"/>
          <p14:tracePt t="39652" x="3776663" y="3200400"/>
          <p14:tracePt t="39658" x="3792538" y="3200400"/>
          <p14:tracePt t="39667" x="3810000" y="3200400"/>
          <p14:tracePt t="39684" x="3817938" y="3200400"/>
          <p14:tracePt t="39700" x="3835400" y="3200400"/>
          <p14:tracePt t="42508" x="3817938" y="3200400"/>
          <p14:tracePt t="42519" x="3776663" y="3200400"/>
          <p14:tracePt t="42524" x="3708400" y="3192463"/>
          <p14:tracePt t="42536" x="3640138" y="3175000"/>
          <p14:tracePt t="42542" x="3530600" y="3149600"/>
          <p14:tracePt t="42553" x="3436938" y="3116263"/>
          <p14:tracePt t="42559" x="3378200" y="3116263"/>
          <p14:tracePt t="42569" x="3302000" y="3090863"/>
          <p14:tracePt t="42574" x="3233738" y="3081338"/>
          <p14:tracePt t="42587" x="3157538" y="3065463"/>
          <p14:tracePt t="42588" x="3124200" y="3048000"/>
          <p14:tracePt t="42595" x="3065463" y="3048000"/>
          <p14:tracePt t="42603" x="3022600" y="3048000"/>
          <p14:tracePt t="42610" x="2997200" y="3048000"/>
          <p14:tracePt t="42620" x="2971800" y="3048000"/>
          <p14:tracePt t="42626" x="2954338" y="3048000"/>
          <p14:tracePt t="42636" x="2938463" y="3048000"/>
          <p14:tracePt t="42690" x="2954338" y="3048000"/>
          <p14:tracePt t="42698" x="2979738" y="3065463"/>
          <p14:tracePt t="42706" x="3022600" y="3081338"/>
          <p14:tracePt t="42714" x="3090863" y="3106738"/>
          <p14:tracePt t="42722" x="3259138" y="3192463"/>
          <p14:tracePt t="42730" x="3395663" y="3217863"/>
          <p14:tracePt t="42739" x="3573463" y="3302000"/>
          <p14:tracePt t="42747" x="3683000" y="3327400"/>
          <p14:tracePt t="42753" x="3878263" y="3411538"/>
          <p14:tracePt t="42764" x="4071938" y="3487738"/>
          <p14:tracePt t="42770" x="4208463" y="3530600"/>
          <p14:tracePt t="42779" x="4368800" y="3614738"/>
          <p14:tracePt t="42788" x="4495800" y="3657600"/>
          <p14:tracePt t="42794" x="4614863" y="3700463"/>
          <p14:tracePt t="42803" x="4716463" y="3741738"/>
          <p14:tracePt t="42810" x="4826000" y="3767138"/>
          <p14:tracePt t="42820" x="4910138" y="3792538"/>
          <p14:tracePt t="42826" x="4986338" y="3817938"/>
          <p14:tracePt t="42836" x="5072063" y="3835400"/>
          <p14:tracePt t="42842" x="5156200" y="3860800"/>
          <p14:tracePt t="42853" x="5240338" y="3886200"/>
          <p14:tracePt t="42858" x="5316538" y="3919538"/>
          <p14:tracePt t="42869" x="5384800" y="3944938"/>
          <p14:tracePt t="42875" x="5427663" y="3954463"/>
          <p14:tracePt t="42886" x="5494338" y="3970338"/>
          <p14:tracePt t="42892" x="5537200" y="3995738"/>
          <p14:tracePt t="42903" x="5580063" y="4013200"/>
          <p14:tracePt t="42907" x="5621338" y="4030663"/>
          <p14:tracePt t="42920" x="5646738" y="4038600"/>
          <p14:tracePt t="42921" x="5664200" y="4056063"/>
          <p14:tracePt t="42929" x="5689600" y="4064000"/>
          <p14:tracePt t="42937" x="5707063" y="4064000"/>
          <p14:tracePt t="42944" x="5715000" y="4081463"/>
          <p14:tracePt t="42953" x="5748338" y="4097338"/>
          <p14:tracePt t="42969" x="5757863" y="4097338"/>
          <p14:tracePt t="42976" x="5773738" y="4106863"/>
          <p14:tracePt t="42986" x="5783263" y="4106863"/>
          <p14:tracePt t="43000" x="5783263" y="4122738"/>
          <p14:tracePt t="43015" x="5799138" y="4122738"/>
          <p14:tracePt t="43071" x="5799138" y="4140200"/>
          <p14:tracePt t="43087" x="5773738" y="4140200"/>
          <p14:tracePt t="43094" x="5748338" y="4148138"/>
          <p14:tracePt t="43103" x="5689600" y="4173538"/>
          <p14:tracePt t="43111" x="5621338" y="4208463"/>
          <p14:tracePt t="43120" x="5511800" y="4249738"/>
          <p14:tracePt t="43127" x="5376863" y="4284663"/>
          <p14:tracePt t="43137" x="5224463" y="4325938"/>
          <p14:tracePt t="43144" x="5072063" y="4368800"/>
          <p14:tracePt t="43154" x="4910138" y="4394200"/>
          <p14:tracePt t="43160" x="4851400" y="4394200"/>
          <p14:tracePt t="43169" x="4724400" y="4411663"/>
          <p14:tracePt t="43175" x="4648200" y="4427538"/>
          <p14:tracePt t="43185" x="4579938" y="4437063"/>
          <p14:tracePt t="43192" x="4538663" y="4437063"/>
          <p14:tracePt t="43199" x="4521200" y="4452938"/>
          <p14:tracePt t="43207" x="4495800" y="4452938"/>
          <p14:tracePt t="43277" x="4503738" y="4452938"/>
          <p14:tracePt t="43286" x="4521200" y="4452938"/>
          <p14:tracePt t="43293" x="4589463" y="4470400"/>
          <p14:tracePt t="43302" x="4673600" y="4478338"/>
          <p14:tracePt t="43309" x="4808538" y="4495800"/>
          <p14:tracePt t="43319" x="5021263" y="4538663"/>
          <p14:tracePt t="43325" x="5275263" y="4579938"/>
          <p14:tracePt t="43333" x="5529263" y="4605338"/>
          <p14:tracePt t="43342" x="5672138" y="4630738"/>
          <p14:tracePt t="43350" x="5892800" y="4656138"/>
          <p14:tracePt t="43358" x="6129338" y="4699000"/>
          <p14:tracePt t="43366" x="6197600" y="4699000"/>
          <p14:tracePt t="43373" x="6332538" y="4724400"/>
          <p14:tracePt t="43381" x="6443663" y="4757738"/>
          <p14:tracePt t="43390" x="6519863" y="4767263"/>
          <p14:tracePt t="43397" x="6553200" y="4767263"/>
          <p14:tracePt t="43405" x="6586538" y="4783138"/>
          <p14:tracePt t="43413" x="6611938" y="4783138"/>
          <p14:tracePt t="43428" x="6629400" y="4800600"/>
          <p14:tracePt t="43439" x="6637338" y="480060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outliers</a:t>
            </a:r>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8946" t="30858" r="8964" b="11546"/>
          <a:stretch/>
        </p:blipFill>
        <p:spPr>
          <a:xfrm>
            <a:off x="1322614" y="1853248"/>
            <a:ext cx="9826215" cy="3878082"/>
          </a:xfrm>
        </p:spPr>
      </p:pic>
      <p:pic>
        <p:nvPicPr>
          <p:cNvPr id="3" name="Audio 2">
            <a:hlinkClick r:id="" action="ppaction://media"/>
            <a:extLst>
              <a:ext uri="{FF2B5EF4-FFF2-40B4-BE49-F238E27FC236}">
                <a16:creationId xmlns:a16="http://schemas.microsoft.com/office/drawing/2014/main" id="{DF90740C-7F9B-C675-EA16-33C8BAF9561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64723130"/>
      </p:ext>
    </p:extLst>
  </p:cSld>
  <p:clrMapOvr>
    <a:masterClrMapping/>
  </p:clrMapOvr>
  <p:transition spd="slow" advTm="3052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4563" x="6654800" y="4800600"/>
          <p14:tracePt t="4570" x="6680200" y="4783138"/>
          <p14:tracePt t="4580" x="6723063" y="4767263"/>
          <p14:tracePt t="4586" x="6748463" y="4757738"/>
          <p14:tracePt t="4596" x="6789738" y="4724400"/>
          <p14:tracePt t="4602" x="6875463" y="4699000"/>
          <p14:tracePt t="4613" x="6926263" y="4673600"/>
          <p14:tracePt t="4617" x="6951663" y="4656138"/>
          <p14:tracePt t="4631" x="7010400" y="4648200"/>
          <p14:tracePt t="4632" x="7053263" y="4614863"/>
          <p14:tracePt t="4639" x="7094538" y="4605338"/>
          <p14:tracePt t="4647" x="7137400" y="4589463"/>
          <p14:tracePt t="4655" x="7170738" y="4579938"/>
          <p14:tracePt t="4664" x="7213600" y="4564063"/>
          <p14:tracePt t="4671" x="7246938" y="4546600"/>
          <p14:tracePt t="4680" x="7272338" y="4538663"/>
          <p14:tracePt t="4687" x="7297738" y="4521200"/>
          <p14:tracePt t="4697" x="7340600" y="4503738"/>
          <p14:tracePt t="4703" x="7358063" y="4495800"/>
          <p14:tracePt t="4713" x="7383463" y="4495800"/>
          <p14:tracePt t="4719" x="7408863" y="4495800"/>
          <p14:tracePt t="4730" x="7424738" y="4478338"/>
          <p14:tracePt t="4747" x="7434263" y="4470400"/>
          <p14:tracePt t="4752" x="7450138" y="4470400"/>
          <p14:tracePt t="4773" x="7467600" y="4470400"/>
          <p14:tracePt t="4789" x="7467600" y="4452938"/>
          <p14:tracePt t="4805" x="7467600" y="4437063"/>
          <p14:tracePt t="4814" x="7450138" y="4411663"/>
          <p14:tracePt t="4822" x="7408863" y="4386263"/>
          <p14:tracePt t="4831" x="7366000" y="4343400"/>
          <p14:tracePt t="4838" x="7297738" y="4300538"/>
          <p14:tracePt t="4847" x="7213600" y="4249738"/>
          <p14:tracePt t="4854" x="7104063" y="4165600"/>
          <p14:tracePt t="4864" x="6858000" y="4030663"/>
          <p14:tracePt t="4870" x="6654800" y="3929063"/>
          <p14:tracePt t="4880" x="6408738" y="3810000"/>
          <p14:tracePt t="4886" x="6129338" y="3700463"/>
          <p14:tracePt t="4896" x="5824538" y="3556000"/>
          <p14:tracePt t="4902" x="5486400" y="3411538"/>
          <p14:tracePt t="4909" x="5181600" y="3284538"/>
          <p14:tracePt t="4918" x="5054600" y="3243263"/>
          <p14:tracePt t="4925" x="4826000" y="3132138"/>
          <p14:tracePt t="4934" x="4757738" y="3116263"/>
          <p14:tracePt t="4941" x="4589463" y="3048000"/>
          <p14:tracePt t="4949" x="4470400" y="3005138"/>
          <p14:tracePt t="4957" x="4368800" y="2979738"/>
          <p14:tracePt t="4965" x="4300538" y="2954338"/>
          <p14:tracePt t="4973" x="4249738" y="2954338"/>
          <p14:tracePt t="4981" x="4216400" y="2938463"/>
          <p14:tracePt t="4989" x="4208463" y="2938463"/>
          <p14:tracePt t="4997" x="4191000" y="2938463"/>
          <p14:tracePt t="5004" x="4183063" y="2928938"/>
          <p14:tracePt t="5014" x="4165600" y="2928938"/>
          <p14:tracePt t="5131" x="4148138" y="2928938"/>
          <p14:tracePt t="5154" x="4140200" y="2928938"/>
          <p14:tracePt t="5164" x="4122738" y="2913063"/>
          <p14:tracePt t="5171" x="4106863" y="2913063"/>
          <p14:tracePt t="5181" x="4097338" y="2913063"/>
          <p14:tracePt t="5188" x="4081463" y="2913063"/>
          <p14:tracePt t="5198" x="4071938" y="2903538"/>
          <p14:tracePt t="5204" x="4056063" y="2903538"/>
          <p14:tracePt t="5211" x="4038600" y="2887663"/>
          <p14:tracePt t="5290" x="4071938" y="2887663"/>
          <p14:tracePt t="5298" x="4106863" y="2887663"/>
          <p14:tracePt t="5306" x="4148138" y="2887663"/>
          <p14:tracePt t="5316" x="4216400" y="2887663"/>
          <p14:tracePt t="5323" x="4300538" y="2887663"/>
          <p14:tracePt t="5331" x="4386263" y="2887663"/>
          <p14:tracePt t="5338" x="4503738" y="2887663"/>
          <p14:tracePt t="5347" x="4630738" y="2887663"/>
          <p14:tracePt t="5353" x="4783138" y="2887663"/>
          <p14:tracePt t="5361" x="4935538" y="2887663"/>
          <p14:tracePt t="5371" x="5072063" y="2887663"/>
          <p14:tracePt t="5377" x="5224463" y="2887663"/>
          <p14:tracePt t="5386" x="5351463" y="2887663"/>
          <p14:tracePt t="5393" x="5468938" y="2887663"/>
          <p14:tracePt t="5402" x="5595938" y="2887663"/>
          <p14:tracePt t="5409" x="5689600" y="2887663"/>
          <p14:tracePt t="5418" x="5799138" y="2887663"/>
          <p14:tracePt t="5425" x="5859463" y="2887663"/>
          <p14:tracePt t="5433" x="5910263" y="2887663"/>
          <p14:tracePt t="5441" x="5976938" y="2887663"/>
          <p14:tracePt t="5449" x="6045200" y="2887663"/>
          <p14:tracePt t="5456" x="6103938" y="2870200"/>
          <p14:tracePt t="5465" x="6146800" y="2870200"/>
          <p14:tracePt t="5472" x="6172200" y="2870200"/>
          <p14:tracePt t="5482" x="6197600" y="2870200"/>
          <p14:tracePt t="5488" x="6215063" y="2870200"/>
          <p14:tracePt t="5504" x="6223000" y="2870200"/>
          <p14:tracePt t="5515" x="6240463" y="2870200"/>
          <p14:tracePt t="5536" x="6256338" y="2870200"/>
          <p14:tracePt t="5575" x="6265863" y="2870200"/>
          <p14:tracePt t="5679" x="6281738" y="2870200"/>
          <p14:tracePt t="5694" x="6307138" y="2887663"/>
          <p14:tracePt t="5703" x="6332538" y="2903538"/>
          <p14:tracePt t="5710" x="6392863" y="2928938"/>
          <p14:tracePt t="5720" x="6459538" y="2954338"/>
          <p14:tracePt t="5727" x="6545263" y="2997200"/>
          <p14:tracePt t="5735" x="6662738" y="3048000"/>
          <p14:tracePt t="5743" x="6789738" y="3090863"/>
          <p14:tracePt t="5750" x="6916738" y="3149600"/>
          <p14:tracePt t="5759" x="7061200" y="3217863"/>
          <p14:tracePt t="5767" x="7256463" y="3302000"/>
          <p14:tracePt t="5775" x="7424738" y="3352800"/>
          <p14:tracePt t="5783" x="7586663" y="3421063"/>
          <p14:tracePt t="5790" x="7721600" y="3462338"/>
          <p14:tracePt t="5799" x="7780338" y="3479800"/>
          <p14:tracePt t="5806" x="7866063" y="3505200"/>
          <p14:tracePt t="5816" x="7932738" y="3530600"/>
          <p14:tracePt t="5822" x="7983538" y="3530600"/>
          <p14:tracePt t="5832" x="8008938" y="3548063"/>
          <p14:tracePt t="5838" x="8043863" y="3556000"/>
          <p14:tracePt t="5849" x="8069263" y="3556000"/>
          <p14:tracePt t="5854" x="8085138" y="3573463"/>
          <p14:tracePt t="5866" x="8094663" y="3573463"/>
          <p14:tracePt t="5871" x="8110538" y="3573463"/>
          <p14:tracePt t="5888" x="8120063" y="3573463"/>
          <p14:tracePt t="5909" x="8135938" y="3589338"/>
          <p14:tracePt t="5932" x="8153400" y="3589338"/>
          <p14:tracePt t="5949" x="8161338" y="3589338"/>
          <p14:tracePt t="5956" x="8178800" y="3589338"/>
          <p14:tracePt t="5965" x="8196263" y="3589338"/>
          <p14:tracePt t="5972" x="8204200" y="3589338"/>
          <p14:tracePt t="5982" x="8221663" y="3589338"/>
          <p14:tracePt t="5989" x="8229600" y="3598863"/>
          <p14:tracePt t="5999" x="8247063" y="3598863"/>
          <p14:tracePt t="6005" x="8272463" y="3598863"/>
          <p14:tracePt t="6012" x="8288338" y="3598863"/>
          <p14:tracePt t="6021" x="8305800" y="3614738"/>
          <p14:tracePt t="6029" x="8313738" y="3614738"/>
          <p14:tracePt t="6037" x="8331200" y="3614738"/>
          <p14:tracePt t="6052" x="8339138" y="3614738"/>
          <p14:tracePt t="6068" x="8356600" y="3614738"/>
          <p14:tracePt t="6099" x="8374063" y="3632200"/>
          <p14:tracePt t="6123" x="8382000" y="3632200"/>
          <p14:tracePt t="6163" x="8399463" y="3632200"/>
          <p14:tracePt t="6170" x="8399463" y="3640138"/>
          <p14:tracePt t="23629" x="8339138" y="3640138"/>
          <p14:tracePt t="23638" x="8196263" y="3614738"/>
          <p14:tracePt t="23646" x="8051800" y="3573463"/>
          <p14:tracePt t="23655" x="7688263" y="3446463"/>
          <p14:tracePt t="23661" x="7323138" y="3327400"/>
          <p14:tracePt t="23671" x="7104063" y="3243263"/>
          <p14:tracePt t="23677" x="6637338" y="3090863"/>
          <p14:tracePt t="23688" x="6113463" y="2938463"/>
          <p14:tracePt t="23694" x="5621338" y="2751138"/>
          <p14:tracePt t="23705" x="5113338" y="2582863"/>
          <p14:tracePt t="23709" x="4656138" y="2430463"/>
          <p14:tracePt t="23722" x="4249738" y="2252663"/>
          <p14:tracePt t="23727" x="3860800" y="2100263"/>
          <p14:tracePt t="23739" x="3725863" y="2049463"/>
          <p14:tracePt t="23743" x="3446463" y="1938338"/>
          <p14:tracePt t="23755" x="3243263" y="1871663"/>
          <p14:tracePt t="23756" x="3065463" y="1785938"/>
          <p14:tracePt t="23764" x="3014663" y="1770063"/>
          <p14:tracePt t="23773" x="2928938" y="1735138"/>
          <p14:tracePt t="23781" x="2844800" y="1701800"/>
          <p14:tracePt t="23790" x="2794000" y="1693863"/>
          <p14:tracePt t="23797" x="2760663" y="1676400"/>
          <p14:tracePt t="23805" x="2717800" y="1676400"/>
          <p14:tracePt t="23813" x="2709863" y="1658938"/>
          <p14:tracePt t="23822" x="2692400" y="1658938"/>
          <p14:tracePt t="23828" x="2684463" y="1658938"/>
          <p14:tracePt t="23891" x="2667000" y="1658938"/>
          <p14:tracePt t="23899" x="2649538" y="1693863"/>
          <p14:tracePt t="23907" x="2624138" y="1719263"/>
          <p14:tracePt t="23915" x="2582863" y="1770063"/>
          <p14:tracePt t="23924" x="2514600" y="1879600"/>
          <p14:tracePt t="23931" x="2430463" y="1981200"/>
          <p14:tracePt t="23940" x="2336800" y="2116138"/>
          <p14:tracePt t="23947" x="2243138" y="2268538"/>
          <p14:tracePt t="23956" x="2141538" y="2420938"/>
          <p14:tracePt t="23963" x="2074863" y="2557463"/>
          <p14:tracePt t="23972" x="1981200" y="2709863"/>
          <p14:tracePt t="23980" x="1912938" y="2870200"/>
          <p14:tracePt t="23989" x="1912938" y="2903538"/>
          <p14:tracePt t="23996" x="1871663" y="3005138"/>
          <p14:tracePt t="24005" x="1846263" y="3090863"/>
          <p14:tracePt t="24011" x="1828800" y="3157538"/>
          <p14:tracePt t="24020" x="1828800" y="3284538"/>
          <p14:tracePt t="24027" x="1828800" y="3352800"/>
          <p14:tracePt t="24034" x="1828800" y="3436938"/>
          <p14:tracePt t="24043" x="1828800" y="3522663"/>
          <p14:tracePt t="24050" x="1871663" y="3614738"/>
          <p14:tracePt t="24058" x="1912938" y="3700463"/>
          <p14:tracePt t="24066" x="1963738" y="3792538"/>
          <p14:tracePt t="24075" x="2024063" y="3886200"/>
          <p14:tracePt t="24083" x="2090738" y="3944938"/>
          <p14:tracePt t="24091" x="2159000" y="4030663"/>
          <p14:tracePt t="24099" x="2227263" y="4081463"/>
          <p14:tracePt t="24107" x="2319338" y="4148138"/>
          <p14:tracePt t="24115" x="2430463" y="4191000"/>
          <p14:tracePt t="24122" x="2532063" y="4249738"/>
          <p14:tracePt t="24130" x="2641600" y="4284663"/>
          <p14:tracePt t="24139" x="2760663" y="4325938"/>
          <p14:tracePt t="24146" x="2903538" y="4360863"/>
          <p14:tracePt t="24156" x="3048000" y="4386263"/>
          <p14:tracePt t="24162" x="3192463" y="4394200"/>
          <p14:tracePt t="24171" x="3370263" y="4411663"/>
          <p14:tracePt t="24178" x="3522663" y="4427538"/>
          <p14:tracePt t="24188" x="3556000" y="4427538"/>
          <p14:tracePt t="24194" x="3683000" y="4437063"/>
          <p14:tracePt t="24205" x="3767138" y="4437063"/>
          <p14:tracePt t="24210" x="3817938" y="4437063"/>
          <p14:tracePt t="24222" x="3878263" y="4437063"/>
          <p14:tracePt t="24227" x="3919538" y="4437063"/>
          <p14:tracePt t="24239" x="3929063" y="4437063"/>
          <p14:tracePt t="24243" x="3944938" y="4437063"/>
          <p14:tracePt t="24257" x="3962400" y="4437063"/>
          <p14:tracePt t="24264" x="3970338" y="4437063"/>
          <p14:tracePt t="24273" x="3987800" y="4437063"/>
          <p14:tracePt t="24280" x="3995738" y="4437063"/>
          <p14:tracePt t="24288" x="4013200" y="4437063"/>
          <p14:tracePt t="24296" x="4030663" y="4437063"/>
          <p14:tracePt t="24305" x="4056063" y="4437063"/>
          <p14:tracePt t="24312" x="4071938" y="4437063"/>
          <p14:tracePt t="24322" x="4106863" y="4437063"/>
          <p14:tracePt t="24328" x="4140200" y="4437063"/>
          <p14:tracePt t="24338" x="4165600" y="4437063"/>
          <p14:tracePt t="24344" x="4191000" y="4452938"/>
          <p14:tracePt t="24355" x="4208463" y="4452938"/>
          <p14:tracePt t="24360" x="4233863" y="4452938"/>
          <p14:tracePt t="24371" x="4259263" y="4452938"/>
          <p14:tracePt t="24377" x="4292600" y="4470400"/>
          <p14:tracePt t="24389" x="4318000" y="4470400"/>
          <p14:tracePt t="24393" x="4343400" y="4478338"/>
          <p14:tracePt t="24405" x="4386263" y="4478338"/>
          <p14:tracePt t="24409" x="4411663" y="4495800"/>
          <p14:tracePt t="24422" x="4452938" y="4495800"/>
          <p14:tracePt t="24423" x="4478338" y="4503738"/>
          <p14:tracePt t="24431" x="4521200" y="4521200"/>
          <p14:tracePt t="24439" x="4564063" y="4521200"/>
          <p14:tracePt t="24447" x="4589463" y="4538663"/>
          <p14:tracePt t="24455" x="4614863" y="4538663"/>
          <p14:tracePt t="24462" x="4648200" y="4546600"/>
          <p14:tracePt t="24472" x="4656138" y="4546600"/>
          <p14:tracePt t="24479" x="4673600" y="4546600"/>
          <p14:tracePt t="24489" x="4699000" y="4564063"/>
          <p14:tracePt t="24495" x="4716463" y="4564063"/>
          <p14:tracePt t="24505" x="4741863" y="4564063"/>
          <p14:tracePt t="24511" x="4767263" y="4564063"/>
          <p14:tracePt t="24521" x="4800600" y="4579938"/>
          <p14:tracePt t="24527" x="4833938" y="4579938"/>
          <p14:tracePt t="24538" x="4868863" y="4579938"/>
          <p14:tracePt t="24543" x="4894263" y="4579938"/>
          <p14:tracePt t="24555" x="4919663" y="4579938"/>
          <p14:tracePt t="24559" x="4960938" y="4579938"/>
          <p14:tracePt t="24572" x="4986338" y="4589463"/>
          <p14:tracePt t="24578" x="5003800" y="4589463"/>
          <p14:tracePt t="24588" x="5029200" y="4589463"/>
          <p14:tracePt t="24593" x="5054600" y="4589463"/>
          <p14:tracePt t="24605" x="5072063" y="4589463"/>
          <p14:tracePt t="24606" x="5097463" y="4589463"/>
          <p14:tracePt t="24613" x="5130800" y="4589463"/>
          <p14:tracePt t="24622" x="5156200" y="4589463"/>
          <p14:tracePt t="24629" x="5181600" y="4589463"/>
          <p14:tracePt t="24639" x="5240338" y="4589463"/>
          <p14:tracePt t="24645" x="5291138" y="4589463"/>
          <p14:tracePt t="24655" x="5359400" y="4605338"/>
          <p14:tracePt t="24661" x="5443538" y="4614863"/>
          <p14:tracePt t="24672" x="5537200" y="4614863"/>
          <p14:tracePt t="24677" x="5664200" y="4630738"/>
          <p14:tracePt t="24688" x="5773738" y="4630738"/>
          <p14:tracePt t="24694" x="5816600" y="4648200"/>
          <p14:tracePt t="24705" x="5892800" y="4656138"/>
          <p14:tracePt t="24710" x="5969000" y="4673600"/>
          <p14:tracePt t="24721" x="6037263" y="4691063"/>
          <p14:tracePt t="24727" x="6088063" y="4699000"/>
          <p14:tracePt t="24739" x="6113463" y="4716463"/>
          <p14:tracePt t="24743" x="6146800" y="4741863"/>
          <p14:tracePt t="24756" x="6172200" y="4757738"/>
          <p14:tracePt t="24757" x="6189663" y="4783138"/>
          <p14:tracePt t="24764" x="6197600" y="4800600"/>
          <p14:tracePt t="25693" x="6265863" y="4800600"/>
          <p14:tracePt t="25701" x="6350000" y="4800600"/>
          <p14:tracePt t="25712" x="6477000" y="4800600"/>
          <p14:tracePt t="25721" x="6705600" y="4800600"/>
          <p14:tracePt t="25729" x="6992938" y="4833938"/>
          <p14:tracePt t="25738" x="7358063" y="4894263"/>
          <p14:tracePt t="25746" x="7713663" y="4978400"/>
          <p14:tracePt t="25755" x="8110538" y="5072063"/>
          <p14:tracePt t="25762" x="8483600" y="5181600"/>
          <p14:tracePt t="25767" x="8839200" y="5265738"/>
          <p14:tracePt t="25776" x="8958263" y="5291138"/>
          <p14:tracePt t="25788" x="9177338" y="5359400"/>
          <p14:tracePt t="25790" x="9390063" y="5418138"/>
          <p14:tracePt t="25799" x="9431338" y="5443538"/>
          <p14:tracePt t="25805" x="9550400" y="5453063"/>
          <p14:tracePt t="25816" x="9618663" y="5486400"/>
          <p14:tracePt t="25823" x="9677400" y="5494338"/>
          <p14:tracePt t="25837" x="9702800" y="5511800"/>
          <p14:tracePt t="25838" x="9720263" y="5511800"/>
          <p14:tracePt t="25847" x="9720263" y="5529263"/>
          <p14:tracePt t="25856" x="9728200" y="5529263"/>
          <p14:tracePt t="25876" x="9702800" y="5537200"/>
          <p14:tracePt t="25888" x="9499600" y="5554663"/>
          <p14:tracePt t="25896" x="9237663" y="5554663"/>
          <p14:tracePt t="25905" x="8755063" y="5554663"/>
          <p14:tracePt t="25911" x="8094663" y="5554663"/>
          <p14:tracePt t="25923" x="7256463" y="5554663"/>
          <p14:tracePt t="25924" x="6240463" y="5511800"/>
          <p14:tracePt t="25932" x="5240338" y="5418138"/>
          <p14:tracePt t="25941" x="4292600" y="5384800"/>
          <p14:tracePt t="25949" x="3919538" y="5376863"/>
          <p14:tracePt t="25956" x="3632200" y="5376863"/>
          <p14:tracePt t="25963" x="3065463" y="5341938"/>
          <p14:tracePt t="25972" x="2667000" y="5316538"/>
          <p14:tracePt t="25979" x="2582863" y="5316538"/>
          <p14:tracePt t="25989" x="2362200" y="5316538"/>
          <p14:tracePt t="25995" x="2243138" y="5308600"/>
          <p14:tracePt t="26005" x="2176463" y="5308600"/>
          <p14:tracePt t="26011" x="2133600" y="5308600"/>
          <p14:tracePt t="26022" x="2116138" y="5308600"/>
          <p14:tracePt t="26027" x="2100263" y="5308600"/>
          <p14:tracePt t="26097" x="2116138" y="5308600"/>
          <p14:tracePt t="26121" x="2133600" y="5308600"/>
          <p14:tracePt t="26225" x="2159000" y="5308600"/>
          <p14:tracePt t="26233" x="2184400" y="5308600"/>
          <p14:tracePt t="26241" x="2268538" y="5308600"/>
          <p14:tracePt t="26248" x="2420938" y="5308600"/>
          <p14:tracePt t="26258" x="2624138" y="5334000"/>
          <p14:tracePt t="26266" x="2870200" y="5376863"/>
          <p14:tracePt t="26273" x="3157538" y="5427663"/>
          <p14:tracePt t="26281" x="3487738" y="5468938"/>
          <p14:tracePt t="26289" x="3810000" y="5511800"/>
          <p14:tracePt t="26296" x="3962400" y="5537200"/>
          <p14:tracePt t="26306" x="4216400" y="5562600"/>
          <p14:tracePt t="26312" x="4478338" y="5605463"/>
          <p14:tracePt t="26323" x="4673600" y="5621338"/>
          <p14:tracePt t="26329" x="4833938" y="5646738"/>
          <p14:tracePt t="26338" x="4986338" y="5664200"/>
          <p14:tracePt t="26345" x="5113338" y="5689600"/>
          <p14:tracePt t="26355" x="5164138" y="5689600"/>
          <p14:tracePt t="26361" x="5249863" y="5707063"/>
          <p14:tracePt t="26372" x="5334000" y="5715000"/>
          <p14:tracePt t="26377" x="5402263" y="5715000"/>
          <p14:tracePt t="26388" x="5461000" y="5732463"/>
          <p14:tracePt t="26393" x="5486400" y="5732463"/>
          <p14:tracePt t="26405" x="5529263" y="5748338"/>
          <p14:tracePt t="26410" x="5554663" y="5748338"/>
          <p14:tracePt t="26422" x="5562600" y="5748338"/>
          <p14:tracePt t="26425" x="5580063" y="5748338"/>
          <p14:tracePt t="26439" x="5595938" y="5748338"/>
          <p14:tracePt t="26462" x="5605463" y="5748338"/>
          <p14:tracePt t="26566" x="5621338" y="5748338"/>
          <p14:tracePt t="26582" x="5646738" y="5748338"/>
          <p14:tracePt t="26590" x="5715000" y="5748338"/>
          <p14:tracePt t="26598" x="5783263" y="5748338"/>
          <p14:tracePt t="26606" x="5884863" y="5748338"/>
          <p14:tracePt t="26614" x="6002338" y="5748338"/>
          <p14:tracePt t="26622" x="6299200" y="5748338"/>
          <p14:tracePt t="26630" x="6502400" y="5748338"/>
          <p14:tracePt t="26639" x="6748463" y="5748338"/>
          <p14:tracePt t="26646" x="7053263" y="5748338"/>
          <p14:tracePt t="26655" x="7408863" y="5748338"/>
          <p14:tracePt t="26662" x="7764463" y="5732463"/>
          <p14:tracePt t="26671" x="7916863" y="5732463"/>
          <p14:tracePt t="26677" x="8008938" y="5715000"/>
          <p14:tracePt t="26686" x="8204200" y="5715000"/>
          <p14:tracePt t="26693" x="8356600" y="5707063"/>
          <p14:tracePt t="26701" x="8466138" y="5689600"/>
          <p14:tracePt t="26709" x="8526463" y="5689600"/>
          <p14:tracePt t="26717" x="8577263" y="5689600"/>
          <p14:tracePt t="26726" x="8602663" y="5689600"/>
          <p14:tracePt t="26733" x="8618538" y="5689600"/>
          <p14:tracePt t="26742" x="8636000" y="5689600"/>
          <p14:tracePt t="26757" x="8643938" y="5689600"/>
          <p14:tracePt t="27137" x="8661400" y="5689600"/>
          <p14:tracePt t="27145" x="8745538" y="5689600"/>
          <p14:tracePt t="27154" x="8821738" y="5689600"/>
          <p14:tracePt t="27162" x="8932863" y="5689600"/>
          <p14:tracePt t="27171" x="9067800" y="5689600"/>
          <p14:tracePt t="27179" x="9220200" y="5689600"/>
          <p14:tracePt t="27188" x="9550400" y="5707063"/>
          <p14:tracePt t="27196" x="9694863" y="5715000"/>
          <p14:tracePt t="27206" x="9948863" y="5748338"/>
          <p14:tracePt t="27214" x="10142538" y="5757863"/>
          <p14:tracePt t="27225" x="10210800" y="5757863"/>
          <p14:tracePt t="27230" x="10337800" y="5773738"/>
          <p14:tracePt t="27238" x="10447338" y="5783263"/>
          <p14:tracePt t="27247" x="10490200" y="5783263"/>
          <p14:tracePt t="27256" x="10533063" y="5783263"/>
          <p14:tracePt t="27259" x="10558463" y="5799138"/>
          <p14:tracePt t="27268" x="10566400" y="5799138"/>
          <p14:tracePt t="27293" x="10583863" y="5799138"/>
          <p14:tracePt t="27368" x="10566400" y="5799138"/>
          <p14:tracePt t="27391" x="10558463" y="5799138"/>
          <p14:tracePt t="27399" x="10541000" y="5799138"/>
          <p14:tracePt t="27410" x="10498138" y="5799138"/>
          <p14:tracePt t="27741" x="10533063" y="5799138"/>
          <p14:tracePt t="27749" x="10777538" y="5783263"/>
          <p14:tracePt t="27761" x="11107738" y="5748338"/>
          <p14:tracePt t="27768" x="11506200" y="5689600"/>
          <p14:tracePt t="27774" x="12031663" y="566420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outliers</a:t>
            </a:r>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t="21558"/>
          <a:stretch/>
        </p:blipFill>
        <p:spPr>
          <a:xfrm>
            <a:off x="646111" y="1543005"/>
            <a:ext cx="10557600" cy="4658405"/>
          </a:xfrm>
        </p:spPr>
      </p:pic>
      <p:pic>
        <p:nvPicPr>
          <p:cNvPr id="3" name="Audio 2">
            <a:hlinkClick r:id="" action="ppaction://media"/>
            <a:extLst>
              <a:ext uri="{FF2B5EF4-FFF2-40B4-BE49-F238E27FC236}">
                <a16:creationId xmlns:a16="http://schemas.microsoft.com/office/drawing/2014/main" id="{A504B999-E9CF-78E7-8448-529716CC11F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535960669"/>
      </p:ext>
    </p:extLst>
  </p:cSld>
  <p:clrMapOvr>
    <a:masterClrMapping/>
  </p:clrMapOvr>
  <p:transition spd="slow" advTm="3897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3907" x="12149138" y="4589463"/>
          <p14:tracePt t="3917" x="12065000" y="4546600"/>
          <p14:tracePt t="3924" x="11887200" y="4478338"/>
          <p14:tracePt t="3933" x="11752263" y="4411663"/>
          <p14:tracePt t="3942" x="11658600" y="4368800"/>
          <p14:tracePt t="3950" x="11599863" y="4360863"/>
          <p14:tracePt t="3957" x="11574463" y="4343400"/>
          <p14:tracePt t="3966" x="11557000" y="4343400"/>
          <p14:tracePt t="3972" x="11549063" y="4343400"/>
          <p14:tracePt t="3983" x="11549063" y="4325938"/>
          <p14:tracePt t="4420" x="11506200" y="4325938"/>
          <p14:tracePt t="4428" x="11285538" y="4325938"/>
          <p14:tracePt t="4438" x="11091863" y="4318000"/>
          <p14:tracePt t="4449" x="10896600" y="4284663"/>
          <p14:tracePt t="4457" x="10668000" y="4275138"/>
          <p14:tracePt t="4468" x="10498138" y="4259263"/>
          <p14:tracePt t="4469" x="10294938" y="4233863"/>
          <p14:tracePt t="4478" x="10126663" y="4208463"/>
          <p14:tracePt t="4489" x="9982200" y="4173538"/>
          <p14:tracePt t="4499" x="9812338" y="4148138"/>
          <p14:tracePt t="4500" x="9659938" y="4122738"/>
          <p14:tracePt t="4510" x="9542463" y="4106863"/>
          <p14:tracePt t="4517" x="9482138" y="4097338"/>
          <p14:tracePt t="4528" x="9398000" y="4081463"/>
          <p14:tracePt t="4537" x="9329738" y="4064000"/>
          <p14:tracePt t="4545" x="9304338" y="4056063"/>
          <p14:tracePt t="4554" x="9278938" y="4038600"/>
          <p14:tracePt t="4565" x="9253538" y="4038600"/>
          <p14:tracePt t="4698" x="9263063" y="4038600"/>
          <p14:tracePt t="4896" x="9237663" y="4038600"/>
          <p14:tracePt t="4904" x="9220200" y="4038600"/>
          <p14:tracePt t="4914" x="9194800" y="4038600"/>
          <p14:tracePt t="4921" x="9169400" y="4056063"/>
          <p14:tracePt t="4928" x="9126538" y="4064000"/>
          <p14:tracePt t="4937" x="9101138" y="4081463"/>
          <p14:tracePt t="4944" x="9059863" y="4097338"/>
          <p14:tracePt t="4954" x="9017000" y="4106863"/>
          <p14:tracePt t="4961" x="8991600" y="4122738"/>
          <p14:tracePt t="4970" x="8974138" y="4122738"/>
          <p14:tracePt t="4976" x="8958263" y="4140200"/>
          <p14:tracePt t="4986" x="8948738" y="4140200"/>
          <p14:tracePt t="4992" x="8932863" y="4148138"/>
          <p14:tracePt t="5364" x="8923338" y="4148138"/>
          <p14:tracePt t="5373" x="8839200" y="4148138"/>
          <p14:tracePt t="5381" x="8745538" y="4148138"/>
          <p14:tracePt t="5389" x="8661400" y="4148138"/>
          <p14:tracePt t="5398" x="8577263" y="4148138"/>
          <p14:tracePt t="5406" x="8509000" y="4165600"/>
          <p14:tracePt t="5416" x="8356600" y="4173538"/>
          <p14:tracePt t="5424" x="8305800" y="4191000"/>
          <p14:tracePt t="5434" x="8204200" y="4191000"/>
          <p14:tracePt t="5442" x="8120063" y="4208463"/>
          <p14:tracePt t="5449" x="8043863" y="4208463"/>
          <p14:tracePt t="5459" x="7983538" y="4216400"/>
          <p14:tracePt t="5466" x="7942263" y="4216400"/>
          <p14:tracePt t="5473" x="7916863" y="4216400"/>
          <p14:tracePt t="5482" x="7899400" y="4233863"/>
          <p14:tracePt t="5489" x="7891463" y="4233863"/>
          <p14:tracePt t="5500" x="7874000" y="4233863"/>
          <p14:tracePt t="5888" x="7866063" y="4233863"/>
          <p14:tracePt t="5898" x="7848600" y="4233863"/>
          <p14:tracePt t="5907" x="7831138" y="4233863"/>
          <p14:tracePt t="5917" x="7780338" y="4216400"/>
          <p14:tracePt t="5925" x="7688263" y="4216400"/>
          <p14:tracePt t="5934" x="7561263" y="4208463"/>
          <p14:tracePt t="5940" x="7323138" y="4148138"/>
          <p14:tracePt t="5949" x="7061200" y="4097338"/>
          <p14:tracePt t="5959" x="6680200" y="4038600"/>
          <p14:tracePt t="5967" x="6281738" y="3954463"/>
          <p14:tracePt t="5972" x="5884863" y="3886200"/>
          <p14:tracePt t="5982" x="5715000" y="3860800"/>
          <p14:tracePt t="5988" x="5359400" y="3810000"/>
          <p14:tracePt t="6000" x="5029200" y="3767138"/>
          <p14:tracePt t="6001" x="4741863" y="3751263"/>
          <p14:tracePt t="6009" x="4478338" y="3708400"/>
          <p14:tracePt t="6018" x="4292600" y="3700463"/>
          <p14:tracePt t="6026" x="4140200" y="3683000"/>
          <p14:tracePt t="6034" x="3995738" y="3683000"/>
          <p14:tracePt t="6043" x="3878263" y="3683000"/>
          <p14:tracePt t="6049" x="3767138" y="3665538"/>
          <p14:tracePt t="6060" x="3683000" y="3665538"/>
          <p14:tracePt t="6067" x="3632200" y="3665538"/>
          <p14:tracePt t="6077" x="3573463" y="3665538"/>
          <p14:tracePt t="6085" x="3446463" y="3665538"/>
          <p14:tracePt t="6098" x="3302000" y="3665538"/>
          <p14:tracePt t="6105" x="3233738" y="3665538"/>
          <p14:tracePt t="6115" x="3149600" y="3683000"/>
          <p14:tracePt t="6123" x="3124200" y="3700463"/>
          <p14:tracePt t="6134" x="3048000" y="3708400"/>
          <p14:tracePt t="6140" x="2997200" y="3725863"/>
          <p14:tracePt t="6149" x="2954338" y="3741738"/>
          <p14:tracePt t="6154" x="2938463" y="3751263"/>
          <p14:tracePt t="6163" x="2913063" y="3767138"/>
          <p14:tracePt t="6171" x="2887663" y="3776663"/>
          <p14:tracePt t="6177" x="2870200" y="3792538"/>
          <p14:tracePt t="6185" x="2862263" y="3792538"/>
          <p14:tracePt t="6191" x="2844800" y="3810000"/>
          <p14:tracePt t="6200" x="2827338" y="3810000"/>
          <p14:tracePt t="6207" x="2827338" y="3817938"/>
          <p14:tracePt t="6215" x="2819400" y="3835400"/>
          <p14:tracePt t="6222" x="2801938" y="3852863"/>
          <p14:tracePt t="6238" x="2794000" y="3860800"/>
          <p14:tracePt t="6249" x="2794000" y="3878263"/>
          <p14:tracePt t="6264" x="2794000" y="3903663"/>
          <p14:tracePt t="6270" x="2776538" y="3903663"/>
          <p14:tracePt t="6278" x="2776538" y="3919538"/>
          <p14:tracePt t="6286" x="2776538" y="3929063"/>
          <p14:tracePt t="6294" x="2776538" y="3954463"/>
          <p14:tracePt t="6302" x="2776538" y="3987800"/>
          <p14:tracePt t="6310" x="2776538" y="4013200"/>
          <p14:tracePt t="6319" x="2776538" y="4038600"/>
          <p14:tracePt t="6325" x="2776538" y="4081463"/>
          <p14:tracePt t="6334" x="2776538" y="4148138"/>
          <p14:tracePt t="6341" x="2776538" y="4173538"/>
          <p14:tracePt t="6350" x="2776538" y="4216400"/>
          <p14:tracePt t="6357" x="2776538" y="4259263"/>
          <p14:tracePt t="6365" x="2776538" y="4300538"/>
          <p14:tracePt t="6373" x="2776538" y="4343400"/>
          <p14:tracePt t="6382" x="2776538" y="4368800"/>
          <p14:tracePt t="6389" x="2776538" y="4394200"/>
          <p14:tracePt t="6399" x="2776538" y="4427538"/>
          <p14:tracePt t="6405" x="2776538" y="4452938"/>
          <p14:tracePt t="6416" x="2776538" y="4470400"/>
          <p14:tracePt t="6421" x="2776538" y="4495800"/>
          <p14:tracePt t="6432" x="2776538" y="4521200"/>
          <p14:tracePt t="6437" x="2794000" y="4538663"/>
          <p14:tracePt t="6448" x="2819400" y="4546600"/>
          <p14:tracePt t="6454" x="2819400" y="4579938"/>
          <p14:tracePt t="6465" x="2827338" y="4579938"/>
          <p14:tracePt t="6470" x="2844800" y="4589463"/>
          <p14:tracePt t="6482" x="2844800" y="4605338"/>
          <p14:tracePt t="6487" x="2862263" y="4605338"/>
          <p14:tracePt t="6503" x="2870200" y="4614863"/>
          <p14:tracePt t="6532" x="2887663" y="4614863"/>
          <p14:tracePt t="6579" x="2913063" y="4605338"/>
          <p14:tracePt t="6587" x="2913063" y="4589463"/>
          <p14:tracePt t="6596" x="2938463" y="4589463"/>
          <p14:tracePt t="6603" x="2954338" y="4579938"/>
          <p14:tracePt t="6611" x="2979738" y="4564063"/>
          <p14:tracePt t="6621" x="3014663" y="4546600"/>
          <p14:tracePt t="6630" x="3022600" y="4538663"/>
          <p14:tracePt t="6637" x="3040063" y="4538663"/>
          <p14:tracePt t="6644" x="3048000" y="4521200"/>
          <p14:tracePt t="6651" x="3065463" y="4503738"/>
          <p14:tracePt t="6660" x="3081338" y="4503738"/>
          <p14:tracePt t="6668" x="3090863" y="4495800"/>
          <p14:tracePt t="6683" x="3090863" y="4478338"/>
          <p14:tracePt t="6698" x="3106738" y="4478338"/>
          <p14:tracePt t="6715" x="3106738" y="4470400"/>
          <p14:tracePt t="6731" x="3124200" y="4470400"/>
          <p14:tracePt t="6738" x="3124200" y="4452938"/>
          <p14:tracePt t="6754" x="3124200" y="4437063"/>
          <p14:tracePt t="6763" x="3124200" y="4427538"/>
          <p14:tracePt t="6771" x="3124200" y="4411663"/>
          <p14:tracePt t="6778" x="3124200" y="4368800"/>
          <p14:tracePt t="6788" x="3124200" y="4325938"/>
          <p14:tracePt t="6794" x="3124200" y="4284663"/>
          <p14:tracePt t="6803" x="3124200" y="4259263"/>
          <p14:tracePt t="6810" x="3124200" y="4191000"/>
          <p14:tracePt t="6819" x="3124200" y="4140200"/>
          <p14:tracePt t="6826" x="3124200" y="4081463"/>
          <p14:tracePt t="6835" x="3124200" y="4038600"/>
          <p14:tracePt t="6848" x="3124200" y="3995738"/>
          <p14:tracePt t="6853" x="3124200" y="3954463"/>
          <p14:tracePt t="6860" x="3106738" y="3929063"/>
          <p14:tracePt t="6866" x="3106738" y="3919538"/>
          <p14:tracePt t="6875" x="3106738" y="3903663"/>
          <p14:tracePt t="6882" x="3106738" y="3886200"/>
          <p14:tracePt t="6890" x="3106738" y="3878263"/>
          <p14:tracePt t="6905" x="3106738" y="3860800"/>
          <p14:tracePt t="8993" x="3090863" y="3860800"/>
          <p14:tracePt t="9024" x="3081338" y="3860800"/>
          <p14:tracePt t="9033" x="3065463" y="3860800"/>
          <p14:tracePt t="9041" x="3040063" y="3860800"/>
          <p14:tracePt t="9050" x="2997200" y="3860800"/>
          <p14:tracePt t="9058" x="2938463" y="3860800"/>
          <p14:tracePt t="9067" x="2870200" y="3860800"/>
          <p14:tracePt t="9075" x="2794000" y="3860800"/>
          <p14:tracePt t="9084" x="2709863" y="3860800"/>
          <p14:tracePt t="9092" x="2684463" y="3860800"/>
          <p14:tracePt t="9102" x="2532063" y="3903663"/>
          <p14:tracePt t="9108" x="2497138" y="3919538"/>
          <p14:tracePt t="9115" x="2430463" y="3944938"/>
          <p14:tracePt t="9131" x="2354263" y="3970338"/>
          <p14:tracePt t="9139" x="2319338" y="3987800"/>
          <p14:tracePt t="9150" x="2293938" y="3995738"/>
          <p14:tracePt t="9158" x="2268538" y="4013200"/>
          <p14:tracePt t="9175" x="2252663" y="4030663"/>
          <p14:tracePt t="9184" x="2243138" y="4030663"/>
          <p14:tracePt t="9270" x="2252663" y="4030663"/>
          <p14:tracePt t="9294" x="2268538" y="4013200"/>
          <p14:tracePt t="9310" x="2293938" y="4013200"/>
          <p14:tracePt t="9320" x="2319338" y="3995738"/>
          <p14:tracePt t="9328" x="2354263" y="3995738"/>
          <p14:tracePt t="9336" x="2405063" y="3995738"/>
          <p14:tracePt t="9343" x="2489200" y="3987800"/>
          <p14:tracePt t="9351" x="2598738" y="3987800"/>
          <p14:tracePt t="9358" x="2692400" y="3987800"/>
          <p14:tracePt t="9367" x="2801938" y="3987800"/>
          <p14:tracePt t="9374" x="2928938" y="3987800"/>
          <p14:tracePt t="9382" x="3048000" y="3987800"/>
          <p14:tracePt t="9389" x="3149600" y="3987800"/>
          <p14:tracePt t="9399" x="3192463" y="3987800"/>
          <p14:tracePt t="9405" x="3284538" y="3987800"/>
          <p14:tracePt t="9415" x="3352800" y="3987800"/>
          <p14:tracePt t="9421" x="3411538" y="3995738"/>
          <p14:tracePt t="9432" x="3462338" y="4013200"/>
          <p14:tracePt t="9438" x="3505200" y="4013200"/>
          <p14:tracePt t="9448" x="3522663" y="4030663"/>
          <p14:tracePt t="9455" x="3548063" y="4038600"/>
          <p14:tracePt t="9465" x="3573463" y="4038600"/>
          <p14:tracePt t="9471" x="3589338" y="4038600"/>
          <p14:tracePt t="9482" x="3598863" y="4056063"/>
          <p14:tracePt t="9487" x="3614738" y="4064000"/>
          <p14:tracePt t="9502" x="3632200" y="4081463"/>
          <p14:tracePt t="9524" x="3640138" y="4081463"/>
          <p14:tracePt t="9533" x="3640138" y="4097338"/>
          <p14:tracePt t="9548" x="3657600" y="4097338"/>
          <p14:tracePt t="9588" x="3657600" y="4106863"/>
          <p14:tracePt t="9691" x="3657600" y="4122738"/>
          <p14:tracePt t="9699" x="3640138" y="4122738"/>
          <p14:tracePt t="9715" x="3632200" y="4140200"/>
          <p14:tracePt t="9723" x="3614738" y="4140200"/>
          <p14:tracePt t="9731" x="3598863" y="4148138"/>
          <p14:tracePt t="9740" x="3573463" y="4165600"/>
          <p14:tracePt t="9749" x="3556000" y="4173538"/>
          <p14:tracePt t="9756" x="3522663" y="4208463"/>
          <p14:tracePt t="9765" x="3487738" y="4233863"/>
          <p14:tracePt t="9772" x="3462338" y="4249738"/>
          <p14:tracePt t="9782" x="3436938" y="4259263"/>
          <p14:tracePt t="9788" x="3421063" y="4275138"/>
          <p14:tracePt t="9797" x="3395663" y="4300538"/>
          <p14:tracePt t="9804" x="3378200" y="4300538"/>
          <p14:tracePt t="9811" x="3370263" y="4318000"/>
          <p14:tracePt t="9819" x="3352800" y="4325938"/>
          <p14:tracePt t="9827" x="3335338" y="4325938"/>
          <p14:tracePt t="9842" x="3335338" y="4343400"/>
          <p14:tracePt t="9850" x="3327400" y="4343400"/>
          <p14:tracePt t="12968" x="3335338" y="4343400"/>
          <p14:tracePt t="12976" x="3395663" y="4343400"/>
          <p14:tracePt t="12984" x="3446463" y="4343400"/>
          <p14:tracePt t="12992" x="3522663" y="4325938"/>
          <p14:tracePt t="13003" x="3573463" y="4325938"/>
          <p14:tracePt t="13011" x="3614738" y="4318000"/>
          <p14:tracePt t="13020" x="3665538" y="4300538"/>
          <p14:tracePt t="13028" x="3741738" y="4284663"/>
          <p14:tracePt t="13036" x="3792538" y="4275138"/>
          <p14:tracePt t="13046" x="3860800" y="4259263"/>
          <p14:tracePt t="13053" x="3995738" y="4233863"/>
          <p14:tracePt t="13064" x="4183063" y="4208463"/>
          <p14:tracePt t="13065" x="4318000" y="4173538"/>
          <p14:tracePt t="13076" x="4470400" y="4148138"/>
          <p14:tracePt t="13084" x="4589463" y="4140200"/>
          <p14:tracePt t="13093" x="4741863" y="4122738"/>
          <p14:tracePt t="13100" x="4868863" y="4097338"/>
          <p14:tracePt t="13112" x="4978400" y="4081463"/>
          <p14:tracePt t="13113" x="5130800" y="4064000"/>
          <p14:tracePt t="13123" x="5291138" y="4056063"/>
          <p14:tracePt t="13132" x="5443538" y="4038600"/>
          <p14:tracePt t="13141" x="5621338" y="4030663"/>
          <p14:tracePt t="13143" x="5783263" y="4030663"/>
          <p14:tracePt t="13151" x="5951538" y="4030663"/>
          <p14:tracePt t="13160" x="6129338" y="4030663"/>
          <p14:tracePt t="13167" x="6434138" y="4030663"/>
          <p14:tracePt t="13177" x="6527800" y="4030663"/>
          <p14:tracePt t="13185" x="6705600" y="4030663"/>
          <p14:tracePt t="13191" x="6840538" y="4030663"/>
          <p14:tracePt t="13200" x="6992938" y="4030663"/>
          <p14:tracePt t="13208" x="7035800" y="4030663"/>
          <p14:tracePt t="13216" x="7119938" y="4030663"/>
          <p14:tracePt t="13224" x="7188200" y="4030663"/>
          <p14:tracePt t="13231" x="7231063" y="4030663"/>
          <p14:tracePt t="13240" x="7256463" y="4030663"/>
          <p14:tracePt t="13246" x="7281863" y="4030663"/>
          <p14:tracePt t="13261" x="7297738" y="4030663"/>
          <p14:tracePt t="13356" x="7281863" y="4030663"/>
          <p14:tracePt t="13364" x="7256463" y="4030663"/>
          <p14:tracePt t="13374" x="7246938" y="4030663"/>
          <p14:tracePt t="13380" x="7205663" y="4030663"/>
          <p14:tracePt t="13390" x="7162800" y="4038600"/>
          <p14:tracePt t="13396" x="7119938" y="4038600"/>
          <p14:tracePt t="13406" x="7061200" y="4056063"/>
          <p14:tracePt t="13413" x="7027863" y="4056063"/>
          <p14:tracePt t="13420" x="6942138" y="4064000"/>
          <p14:tracePt t="13429" x="6875463" y="4081463"/>
          <p14:tracePt t="13436" x="6840538" y="4081463"/>
          <p14:tracePt t="13444" x="6789738" y="4097338"/>
          <p14:tracePt t="13458" x="6731000" y="4097338"/>
          <p14:tracePt t="13461" x="6697663" y="4106863"/>
          <p14:tracePt t="13469" x="6654800" y="4122738"/>
          <p14:tracePt t="13476" x="6611938" y="4140200"/>
          <p14:tracePt t="13484" x="6570663" y="4140200"/>
          <p14:tracePt t="13492" x="6545263" y="4148138"/>
          <p14:tracePt t="13500" x="6519863" y="4148138"/>
          <p14:tracePt t="13508" x="6502400" y="4165600"/>
          <p14:tracePt t="13515" x="6477000" y="4173538"/>
          <p14:tracePt t="13524" x="6443663" y="4191000"/>
          <p14:tracePt t="13531" x="6418263" y="4191000"/>
          <p14:tracePt t="13541" x="6392863" y="4208463"/>
          <p14:tracePt t="13548" x="6375400" y="4208463"/>
          <p14:tracePt t="13558" x="6367463" y="4216400"/>
          <p14:tracePt t="13564" x="6350000" y="4216400"/>
          <p14:tracePt t="13574" x="6324600" y="4233863"/>
          <p14:tracePt t="13581" x="6307138" y="4233863"/>
          <p14:tracePt t="13590" x="6299200" y="4233863"/>
          <p14:tracePt t="13596" x="6299200" y="4249738"/>
          <p14:tracePt t="13607" x="6281738" y="4249738"/>
          <p14:tracePt t="13612" x="6265863" y="4249738"/>
          <p14:tracePt t="13628" x="6256338" y="4249738"/>
          <p14:tracePt t="13644" x="6240463" y="4249738"/>
          <p14:tracePt t="13659" x="6223000" y="4249738"/>
          <p14:tracePt t="13674" x="6215063" y="4249738"/>
          <p14:tracePt t="13690" x="6197600" y="4249738"/>
          <p14:tracePt t="13698" x="6189663" y="4249738"/>
          <p14:tracePt t="13713" x="6172200" y="4249738"/>
          <p14:tracePt t="13729" x="6154738" y="4249738"/>
          <p14:tracePt t="13745" x="6146800" y="4259263"/>
          <p14:tracePt t="13777" x="6129338" y="4259263"/>
          <p14:tracePt t="14024" x="6113463" y="4259263"/>
          <p14:tracePt t="14229" x="6103938" y="4259263"/>
          <p14:tracePt t="14245" x="6088063" y="4259263"/>
          <p14:tracePt t="14253" x="6078538" y="4275138"/>
          <p14:tracePt t="14262" x="6045200" y="4275138"/>
          <p14:tracePt t="14270" x="6019800" y="4275138"/>
          <p14:tracePt t="14277" x="5969000" y="4284663"/>
          <p14:tracePt t="14287" x="5910263" y="4284663"/>
          <p14:tracePt t="14293" x="5824538" y="4284663"/>
          <p14:tracePt t="14303" x="5748338" y="4284663"/>
          <p14:tracePt t="14310" x="5646738" y="4300538"/>
          <p14:tracePt t="14320" x="5418138" y="4318000"/>
          <p14:tracePt t="14326" x="5249863" y="4325938"/>
          <p14:tracePt t="14336" x="5021263" y="4360863"/>
          <p14:tracePt t="14342" x="4767263" y="4368800"/>
          <p14:tracePt t="14349" x="4648200" y="4386263"/>
          <p14:tracePt t="14358" x="4386263" y="4394200"/>
          <p14:tracePt t="14365" x="4148138" y="4411663"/>
          <p14:tracePt t="14373" x="3903663" y="4411663"/>
          <p14:tracePt t="14381" x="3665538" y="4411663"/>
          <p14:tracePt t="14389" x="3479800" y="4427538"/>
          <p14:tracePt t="14397" x="3302000" y="4437063"/>
          <p14:tracePt t="14405" x="3259138" y="4437063"/>
          <p14:tracePt t="14413" x="3149600" y="4437063"/>
          <p14:tracePt t="14421" x="3065463" y="4452938"/>
          <p14:tracePt t="14428" x="2997200" y="4470400"/>
          <p14:tracePt t="14437" x="2954338" y="4470400"/>
          <p14:tracePt t="14444" x="2928938" y="4470400"/>
          <p14:tracePt t="14453" x="2903538" y="4470400"/>
          <p14:tracePt t="14460" x="2887663" y="4470400"/>
          <p14:tracePt t="14476" x="2870200" y="4470400"/>
          <p14:tracePt t="14571" x="2887663" y="4470400"/>
          <p14:tracePt t="14579" x="2903538" y="4470400"/>
          <p14:tracePt t="14587" x="2928938" y="4470400"/>
          <p14:tracePt t="14595" x="2954338" y="4470400"/>
          <p14:tracePt t="14603" x="2997200" y="4470400"/>
          <p14:tracePt t="14611" x="3065463" y="4452938"/>
          <p14:tracePt t="14621" x="3132138" y="4452938"/>
          <p14:tracePt t="14628" x="3243263" y="4437063"/>
          <p14:tracePt t="14638" x="3335338" y="4427538"/>
          <p14:tracePt t="14645" x="3446463" y="4427538"/>
          <p14:tracePt t="14652" x="3573463" y="4411663"/>
          <p14:tracePt t="14660" x="3700463" y="4411663"/>
          <p14:tracePt t="14667" x="3817938" y="4411663"/>
          <p14:tracePt t="14676" x="3962400" y="4411663"/>
          <p14:tracePt t="14683" x="4140200" y="4411663"/>
          <p14:tracePt t="14692" x="4300538" y="4411663"/>
          <p14:tracePt t="14699" x="4478338" y="4411663"/>
          <p14:tracePt t="14707" x="4648200" y="4411663"/>
          <p14:tracePt t="14714" x="4808538" y="4411663"/>
          <p14:tracePt t="14722" x="4986338" y="4411663"/>
          <p14:tracePt t="14730" x="5138738" y="4411663"/>
          <p14:tracePt t="14739" x="5275263" y="4411663"/>
          <p14:tracePt t="14746" x="5427663" y="4411663"/>
          <p14:tracePt t="14755" x="5529263" y="4411663"/>
          <p14:tracePt t="14761" x="5638800" y="4411663"/>
          <p14:tracePt t="14772" x="5732463" y="4427538"/>
          <p14:tracePt t="14778" x="5816600" y="4437063"/>
          <p14:tracePt t="14788" x="5892800" y="4452938"/>
          <p14:tracePt t="14794" x="5935663" y="4470400"/>
          <p14:tracePt t="14804" x="6002338" y="4478338"/>
          <p14:tracePt t="14810" x="6062663" y="4495800"/>
          <p14:tracePt t="14821" x="6103938" y="4495800"/>
          <p14:tracePt t="14827" x="6113463" y="4503738"/>
          <p14:tracePt t="14837" x="6129338" y="4503738"/>
          <p14:tracePt t="14841" x="6146800" y="4521200"/>
          <p14:tracePt t="14854" x="6154738" y="4521200"/>
          <p14:tracePt t="14888" x="6146800" y="4521200"/>
          <p14:tracePt t="14896" x="6113463" y="4521200"/>
          <p14:tracePt t="14905" x="6088063" y="4521200"/>
          <p14:tracePt t="14912" x="6078538" y="4521200"/>
          <p14:tracePt t="14921" x="6019800" y="4538663"/>
          <p14:tracePt t="14928" x="5976938" y="4546600"/>
          <p14:tracePt t="14938" x="5926138" y="4564063"/>
          <p14:tracePt t="14945" x="5859463" y="4589463"/>
          <p14:tracePt t="14954" x="5773738" y="4630738"/>
          <p14:tracePt t="14961" x="5664200" y="4699000"/>
          <p14:tracePt t="14971" x="5562600" y="4741863"/>
          <p14:tracePt t="14978" x="5427663" y="4808538"/>
          <p14:tracePt t="14987" x="5308600" y="4851400"/>
          <p14:tracePt t="14994" x="5181600" y="4902200"/>
          <p14:tracePt t="15000" x="5054600" y="4960938"/>
          <p14:tracePt t="15010" x="4910138" y="4986338"/>
          <p14:tracePt t="15017" x="4783138" y="5029200"/>
          <p14:tracePt t="15024" x="4691063" y="5072063"/>
          <p14:tracePt t="15032" x="4564063" y="5087938"/>
          <p14:tracePt t="15040" x="4470400" y="5113338"/>
          <p14:tracePt t="15048" x="4427538" y="5122863"/>
          <p14:tracePt t="15056" x="4343400" y="5138738"/>
          <p14:tracePt t="15064" x="4275138" y="5156200"/>
          <p14:tracePt t="15072" x="4216400" y="5164138"/>
          <p14:tracePt t="15079" x="4165600" y="5164138"/>
          <p14:tracePt t="15088" x="4140200" y="5181600"/>
          <p14:tracePt t="15095" x="4106863" y="5181600"/>
          <p14:tracePt t="15104" x="4081463" y="5181600"/>
          <p14:tracePt t="15111" x="4071938" y="5181600"/>
          <p14:tracePt t="15127" x="4056063" y="5181600"/>
          <p14:tracePt t="15190" x="4056063" y="5199063"/>
          <p14:tracePt t="15206" x="4056063" y="5207000"/>
          <p14:tracePt t="15214" x="4056063" y="5232400"/>
          <p14:tracePt t="15221" x="4056063" y="5265738"/>
          <p14:tracePt t="15229" x="4056063" y="5316538"/>
          <p14:tracePt t="15238" x="4038600" y="5376863"/>
          <p14:tracePt t="15246" x="4030663" y="5443538"/>
          <p14:tracePt t="15254" x="4013200" y="5468938"/>
          <p14:tracePt t="15262" x="3970338" y="5580063"/>
          <p14:tracePt t="15271" x="3944938" y="5638800"/>
          <p14:tracePt t="15279" x="3919538" y="5689600"/>
          <p14:tracePt t="15288" x="3878263" y="5748338"/>
          <p14:tracePt t="15295" x="3817938" y="5799138"/>
          <p14:tracePt t="15304" x="3776663" y="5842000"/>
          <p14:tracePt t="15311" x="3708400" y="5892800"/>
          <p14:tracePt t="15321" x="3598863" y="5976938"/>
          <p14:tracePt t="15327" x="3487738" y="6037263"/>
          <p14:tracePt t="15336" x="3395663" y="6088063"/>
          <p14:tracePt t="15343" x="3268663" y="6129338"/>
          <p14:tracePt t="15351" x="3124200" y="6180138"/>
          <p14:tracePt t="15358" x="2954338" y="6215063"/>
          <p14:tracePt t="15366" x="2801938" y="6240463"/>
          <p14:tracePt t="15373" x="2667000" y="6256338"/>
          <p14:tracePt t="15387" x="2540000" y="6265863"/>
          <p14:tracePt t="15392" x="2420938" y="6265863"/>
          <p14:tracePt t="15398" x="2293938" y="6265863"/>
          <p14:tracePt t="15406" x="2176463" y="6265863"/>
          <p14:tracePt t="15413" x="2065338" y="6240463"/>
          <p14:tracePt t="15421" x="1963738" y="6215063"/>
          <p14:tracePt t="15429" x="1854200" y="6154738"/>
          <p14:tracePt t="15438" x="1760538" y="6103938"/>
          <p14:tracePt t="15445" x="1676400" y="6045200"/>
          <p14:tracePt t="15454" x="1608138" y="6002338"/>
          <p14:tracePt t="15461" x="1524000" y="5951538"/>
          <p14:tracePt t="15472" x="1516063" y="5926138"/>
          <p14:tracePt t="15478" x="1455738" y="5884863"/>
          <p14:tracePt t="15487" x="1414463" y="5842000"/>
          <p14:tracePt t="15494" x="1389063" y="5816600"/>
          <p14:tracePt t="15504" x="1363663" y="5773738"/>
          <p14:tracePt t="15510" x="1346200" y="5748338"/>
          <p14:tracePt t="15521" x="1328738" y="5715000"/>
          <p14:tracePt t="15527" x="1328738" y="5707063"/>
          <p14:tracePt t="15537" x="1320800" y="5672138"/>
          <p14:tracePt t="15544" x="1320800" y="5646738"/>
          <p14:tracePt t="15555" x="1320800" y="5621338"/>
          <p14:tracePt t="15556" x="1320800" y="5595938"/>
          <p14:tracePt t="15563" x="1320800" y="5562600"/>
          <p14:tracePt t="15571" x="1320800" y="5494338"/>
          <p14:tracePt t="15579" x="1320800" y="5453063"/>
          <p14:tracePt t="15588" x="1320800" y="5384800"/>
          <p14:tracePt t="15595" x="1320800" y="5308600"/>
          <p14:tracePt t="15605" x="1328738" y="5181600"/>
          <p14:tracePt t="15611" x="1346200" y="5054600"/>
          <p14:tracePt t="15621" x="1346200" y="4935538"/>
          <p14:tracePt t="15627" x="1363663" y="4783138"/>
          <p14:tracePt t="15638" x="1371600" y="4630738"/>
          <p14:tracePt t="15644" x="1389063" y="4495800"/>
          <p14:tracePt t="15654" x="1414463" y="4368800"/>
          <p14:tracePt t="15660" x="1430338" y="4249738"/>
          <p14:tracePt t="15671" x="1439863" y="4122738"/>
          <p14:tracePt t="15677" x="1439863" y="4081463"/>
          <p14:tracePt t="15687" x="1455738" y="3987800"/>
          <p14:tracePt t="15695" x="1473200" y="3919538"/>
          <p14:tracePt t="15704" x="1481138" y="3852863"/>
          <p14:tracePt t="15709" x="1481138" y="3776663"/>
          <p14:tracePt t="15721" x="1481138" y="3741738"/>
          <p14:tracePt t="15722" x="1481138" y="3700463"/>
          <p14:tracePt t="15730" x="1498600" y="3657600"/>
          <p14:tracePt t="15740" x="1498600" y="3614738"/>
          <p14:tracePt t="15746" x="1498600" y="3589338"/>
          <p14:tracePt t="15755" x="1498600" y="3548063"/>
          <p14:tracePt t="15762" x="1498600" y="3522663"/>
          <p14:tracePt t="15772" x="1498600" y="3487738"/>
          <p14:tracePt t="15778" x="1498600" y="3462338"/>
          <p14:tracePt t="15788" x="1498600" y="3436938"/>
          <p14:tracePt t="15794" x="1498600" y="3421063"/>
          <p14:tracePt t="15804" x="1498600" y="3395663"/>
          <p14:tracePt t="15810" x="1498600" y="3378200"/>
          <p14:tracePt t="15821" x="1498600" y="3352800"/>
          <p14:tracePt t="15826" x="1498600" y="3335338"/>
          <p14:tracePt t="15837" x="1498600" y="3327400"/>
          <p14:tracePt t="15843" x="1498600" y="3309938"/>
          <p14:tracePt t="15859" x="1498600" y="3302000"/>
          <p14:tracePt t="15871" x="1498600" y="3284538"/>
          <p14:tracePt t="15888" x="1498600" y="3268663"/>
          <p14:tracePt t="15921" x="1498600" y="3259138"/>
          <p14:tracePt t="15928" x="1481138" y="3259138"/>
          <p14:tracePt t="15944" x="1481138" y="3243263"/>
          <p14:tracePt t="15968" x="1473200" y="3243263"/>
          <p14:tracePt t="15976" x="1473200" y="3225800"/>
          <p14:tracePt t="15984" x="1455738" y="3225800"/>
          <p14:tracePt t="16000" x="1439863" y="3225800"/>
          <p14:tracePt t="16015" x="1430338" y="3225800"/>
          <p14:tracePt t="16031" x="1414463" y="3225800"/>
          <p14:tracePt t="16040" x="1404938" y="3225800"/>
          <p14:tracePt t="16055" x="1389063" y="3217863"/>
          <p14:tracePt t="16071" x="1371600" y="3200400"/>
          <p14:tracePt t="16088" x="1363663" y="3200400"/>
          <p14:tracePt t="16095" x="1363663" y="3192463"/>
          <p14:tracePt t="16198" x="1371600" y="3200400"/>
          <p14:tracePt t="16207" x="1389063" y="3200400"/>
          <p14:tracePt t="16214" x="1404938" y="3217863"/>
          <p14:tracePt t="16223" x="1414463" y="3217863"/>
          <p14:tracePt t="16231" x="1430338" y="3217863"/>
          <p14:tracePt t="16238" x="1439863" y="3217863"/>
          <p14:tracePt t="16269" x="1455738" y="3217863"/>
          <p14:tracePt t="16301" x="1439863" y="3217863"/>
          <p14:tracePt t="16311" x="1414463" y="3217863"/>
          <p14:tracePt t="16317" x="1371600" y="3200400"/>
          <p14:tracePt t="16326" x="1363663" y="3192463"/>
          <p14:tracePt t="16334" x="1328738" y="3157538"/>
          <p14:tracePt t="16342" x="1295400" y="3149600"/>
          <p14:tracePt t="16350" x="1262063" y="3132138"/>
          <p14:tracePt t="16359" x="1236663" y="3106738"/>
          <p14:tracePt t="16367" x="1219200" y="3106738"/>
          <p14:tracePt t="16374" x="1211263" y="3090863"/>
          <p14:tracePt t="16428" x="1219200" y="3090863"/>
          <p14:tracePt t="16436" x="1252538" y="3090863"/>
          <p14:tracePt t="16445" x="1262063" y="3090863"/>
          <p14:tracePt t="16452" x="1295400" y="3090863"/>
          <p14:tracePt t="16462" x="1320800" y="3090863"/>
          <p14:tracePt t="16468" x="1346200" y="3090863"/>
          <p14:tracePt t="16478" x="1363663" y="3090863"/>
          <p14:tracePt t="16485" x="1371600" y="3090863"/>
          <p14:tracePt t="16500" x="1389063" y="3090863"/>
          <p14:tracePt t="16555" x="1371600" y="3090863"/>
          <p14:tracePt t="16571" x="1363663" y="3081338"/>
          <p14:tracePt t="16595" x="1346200" y="3081338"/>
          <p14:tracePt t="16619" x="1346200" y="3065463"/>
          <p14:tracePt t="17184" x="1328738" y="3065463"/>
          <p14:tracePt t="17397" x="1346200" y="3065463"/>
          <p14:tracePt t="19453" x="1363663" y="3065463"/>
          <p14:tracePt t="19477" x="1371600" y="3065463"/>
          <p14:tracePt t="19487" x="1389063" y="3065463"/>
          <p14:tracePt t="19503" x="1404938" y="3065463"/>
          <p14:tracePt t="19511" x="1414463" y="3065463"/>
          <p14:tracePt t="19521" x="1430338" y="3065463"/>
          <p14:tracePt t="19527" x="1439863" y="3065463"/>
          <p14:tracePt t="19545" x="1473200" y="3065463"/>
          <p14:tracePt t="19559" x="1481138" y="3065463"/>
          <p14:tracePt t="19570" x="1498600" y="3065463"/>
          <p14:tracePt t="19575" x="1516063" y="3065463"/>
          <p14:tracePt t="19587" x="1524000" y="3048000"/>
          <p14:tracePt t="19593" x="1549400" y="3048000"/>
          <p14:tracePt t="19600" x="1566863" y="3048000"/>
          <p14:tracePt t="19609" x="1582738" y="3048000"/>
          <p14:tracePt t="19616" x="1592263" y="3040063"/>
          <p14:tracePt t="19626" x="1625600" y="3040063"/>
          <p14:tracePt t="19632" x="1633538" y="3040063"/>
          <p14:tracePt t="19643" x="1651000" y="3040063"/>
          <p14:tracePt t="19645" x="1658938" y="3040063"/>
          <p14:tracePt t="19655" x="1693863" y="3022600"/>
          <p14:tracePt t="19664" x="1701800" y="3022600"/>
          <p14:tracePt t="19672" x="1719263" y="3022600"/>
          <p14:tracePt t="19680" x="1735138" y="3022600"/>
          <p14:tracePt t="19689" x="1744663" y="3022600"/>
          <p14:tracePt t="19696" x="1760538" y="3005138"/>
          <p14:tracePt t="19710" x="1770063" y="3005138"/>
          <p14:tracePt t="19720" x="1785938" y="3005138"/>
          <p14:tracePt t="19739" x="1803400" y="3005138"/>
          <p14:tracePt t="19754" x="1811338" y="3005138"/>
          <p14:tracePt t="19897" x="1811338" y="2997200"/>
          <p14:tracePt t="20924" x="1828800" y="2997200"/>
          <p14:tracePt t="20969" x="1846263" y="2997200"/>
          <p14:tracePt t="21906" x="1854200" y="2997200"/>
          <p14:tracePt t="21938" x="1871663" y="3005138"/>
          <p14:tracePt t="21950" x="1879600" y="3005138"/>
          <p14:tracePt t="21964" x="1897063" y="3005138"/>
          <p14:tracePt t="21965" x="1922463" y="3005138"/>
          <p14:tracePt t="21980" x="1955800" y="3005138"/>
          <p14:tracePt t="21981" x="2006600" y="3022600"/>
          <p14:tracePt t="21996" x="2049463" y="3022600"/>
          <p14:tracePt t="21998" x="2116138" y="3022600"/>
          <p14:tracePt t="22013" x="2176463" y="3022600"/>
          <p14:tracePt t="22014" x="2209800" y="3022600"/>
          <p14:tracePt t="22028" x="2268538" y="3022600"/>
          <p14:tracePt t="22030" x="2319338" y="3022600"/>
          <p14:tracePt t="22041" x="2379663" y="3022600"/>
          <p14:tracePt t="22043" x="2420938" y="3022600"/>
          <p14:tracePt t="22063" x="2489200" y="3022600"/>
          <p14:tracePt t="22070" x="2532063" y="3022600"/>
          <p14:tracePt t="22081" x="2540000" y="3022600"/>
          <p14:tracePt t="22084" x="2557463" y="3022600"/>
          <p14:tracePt t="22101" x="2573338" y="3022600"/>
          <p14:tracePt t="22102" x="2582863" y="3022600"/>
          <p14:tracePt t="22130" x="2598738" y="3022600"/>
          <p14:tracePt t="22176" x="2608263" y="3022600"/>
          <p14:tracePt t="22810" x="2624138" y="3022600"/>
          <p14:tracePt t="22826" x="2624138" y="3040063"/>
          <p14:tracePt t="23477" x="2641600" y="3040063"/>
          <p14:tracePt t="23486" x="2649538" y="3040063"/>
          <p14:tracePt t="23494" x="2684463" y="3040063"/>
          <p14:tracePt t="23503" x="2692400" y="3040063"/>
          <p14:tracePt t="23511" x="2717800" y="3040063"/>
          <p14:tracePt t="23517" x="2751138" y="3040063"/>
          <p14:tracePt t="23526" x="2776538" y="3040063"/>
          <p14:tracePt t="23533" x="2801938" y="3040063"/>
          <p14:tracePt t="23542" x="2827338" y="3040063"/>
          <p14:tracePt t="23549" x="2862263" y="3040063"/>
          <p14:tracePt t="23559" x="2887663" y="3040063"/>
          <p14:tracePt t="23565" x="2913063" y="3040063"/>
          <p14:tracePt t="23575" x="2928938" y="3040063"/>
          <p14:tracePt t="23581" x="2938463" y="3040063"/>
          <p14:tracePt t="23589" x="2954338" y="3040063"/>
          <p14:tracePt t="23597" x="2979738" y="3040063"/>
          <p14:tracePt t="23612" x="2997200" y="3040063"/>
          <p14:tracePt t="23620" x="3014663" y="3040063"/>
          <p14:tracePt t="23630" x="3014663" y="3048000"/>
          <p14:tracePt t="23638" x="3022600" y="3048000"/>
          <p14:tracePt t="23652" x="3040063" y="3048000"/>
          <p14:tracePt t="23661" x="3048000" y="3048000"/>
          <p14:tracePt t="23676" x="3065463" y="3065463"/>
          <p14:tracePt t="23693" x="3081338" y="3065463"/>
          <p14:tracePt t="23700" x="3090863" y="3065463"/>
          <p14:tracePt t="23715" x="3106738" y="3065463"/>
          <p14:tracePt t="23741" x="3124200" y="3065463"/>
          <p14:tracePt t="23755" x="3132138" y="3065463"/>
          <p14:tracePt t="23787" x="3149600" y="3065463"/>
          <p14:tracePt t="23842" x="3157538" y="3065463"/>
          <p14:tracePt t="23962" x="3175000" y="3065463"/>
          <p14:tracePt t="23970" x="3200400" y="3065463"/>
          <p14:tracePt t="23978" x="3243263" y="3065463"/>
          <p14:tracePt t="23986" x="3327400" y="3065463"/>
          <p14:tracePt t="23995" x="3487738" y="3065463"/>
          <p14:tracePt t="24002" x="3665538" y="3065463"/>
          <p14:tracePt t="24009" x="3886200" y="3065463"/>
          <p14:tracePt t="24018" x="4122738" y="3065463"/>
          <p14:tracePt t="24026" x="4249738" y="3065463"/>
          <p14:tracePt t="24034" x="4495800" y="3065463"/>
          <p14:tracePt t="24041" x="4935538" y="3081338"/>
          <p14:tracePt t="24051" x="5199063" y="3116263"/>
          <p14:tracePt t="24057" x="5486400" y="3157538"/>
          <p14:tracePt t="24067" x="5605463" y="3175000"/>
          <p14:tracePt t="24074" x="5842000" y="3217863"/>
          <p14:tracePt t="24083" x="6088063" y="3259138"/>
          <p14:tracePt t="24090" x="6299200" y="3302000"/>
          <p14:tracePt t="24100" x="6484938" y="3335338"/>
          <p14:tracePt t="24106" x="6662738" y="3378200"/>
          <p14:tracePt t="24117" x="6832600" y="3421063"/>
          <p14:tracePt t="24123" x="6951663" y="3462338"/>
          <p14:tracePt t="24134" x="7061200" y="3487738"/>
          <p14:tracePt t="24139" x="7104063" y="3505200"/>
          <p14:tracePt t="24150" x="7188200" y="3522663"/>
          <p14:tracePt t="24155" x="7315200" y="3573463"/>
          <p14:tracePt t="24168" x="7340600" y="3573463"/>
          <p14:tracePt t="24169" x="7383463" y="3589338"/>
          <p14:tracePt t="24176" x="7424738" y="3598863"/>
          <p14:tracePt t="24185" x="7450138" y="3614738"/>
          <p14:tracePt t="24193" x="7475538" y="3632200"/>
          <p14:tracePt t="24201" x="7493000" y="3632200"/>
          <p14:tracePt t="24208" x="7518400" y="3632200"/>
          <p14:tracePt t="24217" x="7535863" y="3640138"/>
          <p14:tracePt t="24224" x="7543800" y="3640138"/>
          <p14:tracePt t="24234" x="7577138" y="3657600"/>
          <p14:tracePt t="24241" x="7586663" y="3657600"/>
          <p14:tracePt t="24251" x="7602538" y="3657600"/>
          <p14:tracePt t="24257" x="7612063" y="3657600"/>
          <p14:tracePt t="24267" x="7645400" y="3665538"/>
          <p14:tracePt t="24273" x="7670800" y="3665538"/>
          <p14:tracePt t="24284" x="7688263" y="3665538"/>
          <p14:tracePt t="24289" x="7696200" y="3665538"/>
          <p14:tracePt t="24300" x="7721600" y="3665538"/>
          <p14:tracePt t="24305" x="7754938" y="3665538"/>
          <p14:tracePt t="24317" x="7805738" y="3665538"/>
          <p14:tracePt t="24321" x="7831138" y="3665538"/>
          <p14:tracePt t="24333" x="7891463" y="3683000"/>
          <p14:tracePt t="24338" x="7975600" y="3683000"/>
          <p14:tracePt t="24351" x="8051800" y="3683000"/>
          <p14:tracePt t="24352" x="8161338" y="3683000"/>
          <p14:tracePt t="24359" x="8262938" y="3683000"/>
          <p14:tracePt t="24368" x="8374063" y="3683000"/>
          <p14:tracePt t="24374" x="8415338" y="3683000"/>
          <p14:tracePt t="24384" x="8491538" y="3683000"/>
          <p14:tracePt t="24391" x="8551863" y="3683000"/>
          <p14:tracePt t="24401" x="8618538" y="3683000"/>
          <p14:tracePt t="24407" x="8661400" y="3683000"/>
          <p14:tracePt t="24417" x="8712200" y="3683000"/>
          <p14:tracePt t="24423" x="8745538" y="3683000"/>
          <p14:tracePt t="24433" x="8770938" y="3683000"/>
          <p14:tracePt t="24439" x="8796338" y="3683000"/>
          <p14:tracePt t="24455" x="8813800" y="3683000"/>
          <p14:tracePt t="24471" x="8821738" y="3683000"/>
          <p14:tracePt t="24484" x="8821738" y="3700463"/>
          <p14:tracePt t="24525" x="8813800" y="3700463"/>
          <p14:tracePt t="24533" x="8796338" y="3700463"/>
          <p14:tracePt t="24541" x="8780463" y="3700463"/>
          <p14:tracePt t="24550" x="8770938" y="3700463"/>
          <p14:tracePt t="24557" x="8755063" y="3700463"/>
          <p14:tracePt t="24566" x="8729663" y="3700463"/>
          <p14:tracePt t="24573" x="8712200" y="3700463"/>
          <p14:tracePt t="24583" x="8686800" y="3708400"/>
          <p14:tracePt t="24590" x="8636000" y="3725863"/>
          <p14:tracePt t="24599" x="8602663" y="3725863"/>
          <p14:tracePt t="24606" x="8559800" y="3741738"/>
          <p14:tracePt t="24615" x="8509000" y="3741738"/>
          <p14:tracePt t="24622" x="8483600" y="3751263"/>
          <p14:tracePt t="24629" x="8424863" y="3751263"/>
          <p14:tracePt t="24637" x="8399463" y="3767138"/>
          <p14:tracePt t="24645" x="8356600" y="3776663"/>
          <p14:tracePt t="24653" x="8313738" y="3776663"/>
          <p14:tracePt t="24667" x="8272463" y="3792538"/>
          <p14:tracePt t="24672" x="8247063" y="3792538"/>
          <p14:tracePt t="24678" x="8221663" y="3810000"/>
          <p14:tracePt t="24685" x="8178800" y="3817938"/>
          <p14:tracePt t="24694" x="8153400" y="3817938"/>
          <p14:tracePt t="24701" x="8120063" y="3835400"/>
          <p14:tracePt t="24709" x="8110538" y="3852863"/>
          <p14:tracePt t="24718" x="8085138" y="3852863"/>
          <p14:tracePt t="24724" x="8069263" y="3860800"/>
          <p14:tracePt t="24735" x="8051800" y="3860800"/>
          <p14:tracePt t="24741" x="8043863" y="3878263"/>
          <p14:tracePt t="24751" x="8026400" y="3878263"/>
          <p14:tracePt t="24756" x="8008938" y="3878263"/>
          <p14:tracePt t="24766" x="8008938" y="3886200"/>
          <p14:tracePt t="24772" x="8001000" y="3886200"/>
          <p14:tracePt t="24787" x="7983538" y="3886200"/>
          <p14:tracePt t="24795" x="7983538" y="3903663"/>
          <p14:tracePt t="24804" x="7975600" y="3903663"/>
          <p14:tracePt t="24842" x="7958138" y="3903663"/>
          <p14:tracePt t="29174" x="7983538" y="3903663"/>
          <p14:tracePt t="29189" x="8272463" y="3954463"/>
          <p14:tracePt t="29202" x="8440738" y="3995738"/>
          <p14:tracePt t="29218" x="8643938" y="4064000"/>
          <p14:tracePt t="29220" x="8890000" y="4148138"/>
          <p14:tracePt t="29221" x="9110663" y="4216400"/>
          <p14:tracePt t="29236" x="9659938" y="4386263"/>
          <p14:tracePt t="29237" x="10202863" y="4579938"/>
          <p14:tracePt t="29253" x="10845800" y="4767263"/>
          <p14:tracePt t="29254" x="11107738" y="4851400"/>
          <p14:tracePt t="29267" x="11726863" y="5003800"/>
          <p14:tracePt t="31356" x="10294938" y="6807200"/>
          <p14:tracePt t="31366" x="9948863" y="6621463"/>
          <p14:tracePt t="31374" x="9634538" y="6434138"/>
          <p14:tracePt t="31383" x="9304338" y="6256338"/>
          <p14:tracePt t="31391" x="9194800" y="6180138"/>
          <p14:tracePt t="31402" x="8948738" y="6037263"/>
          <p14:tracePt t="31408" x="8755063" y="5910263"/>
          <p14:tracePt t="31419" x="8602663" y="5799138"/>
          <p14:tracePt t="31421" x="8559800" y="5757863"/>
          <p14:tracePt t="31431" x="8483600" y="5689600"/>
          <p14:tracePt t="31440" x="8399463" y="5621338"/>
          <p14:tracePt t="31447" x="8356600" y="5562600"/>
          <p14:tracePt t="31456" x="8331200" y="5529263"/>
          <p14:tracePt t="31460" x="8305800" y="5494338"/>
          <p14:tracePt t="31471" x="8288338" y="5468938"/>
          <p14:tracePt t="31479" x="8272463" y="5453063"/>
          <p14:tracePt t="31486" x="8272463" y="5443538"/>
          <p14:tracePt t="31712" x="8204200" y="5418138"/>
          <p14:tracePt t="31720" x="8110538" y="5359400"/>
          <p14:tracePt t="31728" x="8008938" y="5308600"/>
          <p14:tracePt t="31737" x="7932738" y="5249863"/>
          <p14:tracePt t="31744" x="7831138" y="5164138"/>
          <p14:tracePt t="31752" x="7713663" y="5097463"/>
          <p14:tracePt t="31761" x="7518400" y="4945063"/>
          <p14:tracePt t="31768" x="7408863" y="4851400"/>
          <p14:tracePt t="31777" x="7231063" y="4716463"/>
          <p14:tracePt t="31785" x="7053263" y="4564063"/>
          <p14:tracePt t="31794" x="6926263" y="4437063"/>
          <p14:tracePt t="31800" x="6807200" y="4325938"/>
          <p14:tracePt t="31811" x="6697663" y="4216400"/>
          <p14:tracePt t="31817" x="6662738" y="4191000"/>
          <p14:tracePt t="31827" x="6611938" y="4140200"/>
          <p14:tracePt t="31833" x="6586538" y="4064000"/>
          <p14:tracePt t="31844" x="6553200" y="4038600"/>
          <p14:tracePt t="31849" x="6553200" y="4013200"/>
          <p14:tracePt t="31860" x="6553200" y="3995738"/>
          <p14:tracePt t="31866" x="6553200" y="3970338"/>
          <p14:tracePt t="31877" x="6586538" y="3954463"/>
          <p14:tracePt t="31883" x="6748463" y="3903663"/>
          <p14:tracePt t="31894" x="7035800" y="3852863"/>
          <p14:tracePt t="31895" x="7231063" y="3817938"/>
          <p14:tracePt t="31903" x="7899400" y="3751263"/>
          <p14:tracePt t="31912" x="8161338" y="3751263"/>
          <p14:tracePt t="31919" x="8686800" y="3725863"/>
          <p14:tracePt t="31927" x="8864600" y="3725863"/>
          <p14:tracePt t="31935" x="9220200" y="3725863"/>
          <p14:tracePt t="31944" x="9321800" y="3725863"/>
          <p14:tracePt t="31951" x="9550400" y="3725863"/>
          <p14:tracePt t="31961" x="9677400" y="3725863"/>
          <p14:tracePt t="31967" x="9761538" y="3725863"/>
          <p14:tracePt t="31977" x="9804400" y="3725863"/>
          <p14:tracePt t="31983" x="9829800" y="3725863"/>
          <p14:tracePt t="32013" x="9761538" y="3700463"/>
          <p14:tracePt t="32022" x="9634538" y="3640138"/>
          <p14:tracePt t="32031" x="9372600" y="3556000"/>
          <p14:tracePt t="32038" x="9126538" y="3487738"/>
          <p14:tracePt t="32047" x="8796338" y="3395663"/>
          <p14:tracePt t="32054" x="8440738" y="3309938"/>
          <p14:tracePt t="32062" x="8043863" y="3225800"/>
          <p14:tracePt t="32069" x="7891463" y="3217863"/>
          <p14:tracePt t="32078" x="7602538" y="3175000"/>
          <p14:tracePt t="32086" x="7518400" y="3157538"/>
          <p14:tracePt t="32094" x="7358063" y="3149600"/>
          <p14:tracePt t="32101" x="7231063" y="3149600"/>
          <p14:tracePt t="32110" x="7162800" y="3149600"/>
          <p14:tracePt t="32117" x="7119938" y="3149600"/>
          <p14:tracePt t="32127" x="7104063" y="3149600"/>
          <p14:tracePt t="32133" x="7094538" y="3149600"/>
          <p14:tracePt t="32158" x="7119938" y="3149600"/>
          <p14:tracePt t="32165" x="7256463" y="3225800"/>
          <p14:tracePt t="32173" x="7434263" y="3309938"/>
          <p14:tracePt t="32181" x="7645400" y="3436938"/>
          <p14:tracePt t="32188" x="7754938" y="3479800"/>
          <p14:tracePt t="32198" x="7958138" y="3589338"/>
          <p14:tracePt t="32205" x="8008938" y="3614738"/>
          <p14:tracePt t="32213" x="8120063" y="3683000"/>
          <p14:tracePt t="32221" x="8204200" y="3725863"/>
          <p14:tracePt t="32229" x="8247063" y="3741738"/>
          <p14:tracePt t="32238" x="8272463" y="3767138"/>
          <p14:tracePt t="32245" x="8288338" y="3776663"/>
          <p14:tracePt t="32253" x="8305800" y="3776663"/>
          <p14:tracePt t="32268" x="8305800" y="3792538"/>
          <p14:tracePt t="32307" x="8272463" y="3792538"/>
          <p14:tracePt t="32316" x="8247063" y="3810000"/>
          <p14:tracePt t="32324" x="8221663" y="3810000"/>
          <p14:tracePt t="32332" x="8153400" y="3817938"/>
          <p14:tracePt t="32341" x="8043863" y="3835400"/>
          <p14:tracePt t="32348" x="7942263" y="3852863"/>
          <p14:tracePt t="32356" x="7823200" y="3860800"/>
          <p14:tracePt t="32365" x="7696200" y="3878263"/>
          <p14:tracePt t="32372" x="7645400" y="3886200"/>
          <p14:tracePt t="32381" x="7543800" y="3903663"/>
          <p14:tracePt t="32389" x="7467600" y="3944938"/>
          <p14:tracePt t="32396" x="7391400" y="3954463"/>
          <p14:tracePt t="32404" x="7323138" y="3987800"/>
          <p14:tracePt t="32412" x="7281863" y="3995738"/>
          <p14:tracePt t="32419" x="7256463" y="4013200"/>
          <p14:tracePt t="32429" x="7246938" y="4013200"/>
          <p14:tracePt t="32435" x="7231063" y="4030663"/>
          <p14:tracePt t="32443" x="7213600" y="4030663"/>
          <p14:tracePt t="32459" x="7213600" y="4038600"/>
          <p14:tracePt t="32476" x="7205663" y="4056063"/>
          <p14:tracePt t="32492" x="7205663" y="4064000"/>
          <p14:tracePt t="32514" x="7205663" y="4081463"/>
          <p14:tracePt t="32530" x="7205663" y="4097338"/>
          <p14:tracePt t="32569" x="7205663" y="4106863"/>
          <p14:tracePt t="33016" x="7205663" y="4097338"/>
          <p14:tracePt t="34444" x="7205663" y="4081463"/>
          <p14:tracePt t="34499" x="7213600" y="4081463"/>
          <p14:tracePt t="34515" x="7231063" y="4081463"/>
          <p14:tracePt t="34524" x="7246938" y="4081463"/>
          <p14:tracePt t="34534" x="7256463" y="4081463"/>
          <p14:tracePt t="34541" x="7272338" y="4064000"/>
          <p14:tracePt t="34552" x="7297738" y="4064000"/>
          <p14:tracePt t="34559" x="7323138" y="4064000"/>
          <p14:tracePt t="34566" x="7340600" y="4064000"/>
          <p14:tracePt t="34576" x="7366000" y="4056063"/>
          <p14:tracePt t="34583" x="7391400" y="4056063"/>
          <p14:tracePt t="34593" x="7424738" y="4056063"/>
          <p14:tracePt t="34595" x="7434263" y="4056063"/>
          <p14:tracePt t="34605" x="7450138" y="4056063"/>
          <p14:tracePt t="34614" x="7467600" y="4056063"/>
          <p14:tracePt t="34622" x="7493000" y="4056063"/>
          <p14:tracePt t="34638" x="7500938" y="4056063"/>
          <p14:tracePt t="34647" x="7518400" y="4056063"/>
          <p14:tracePt t="34655" x="7535863" y="4056063"/>
          <p14:tracePt t="34672" x="7543800" y="4056063"/>
          <p14:tracePt t="34684" x="7561263" y="4056063"/>
          <p14:tracePt t="35103" x="7561263" y="4038600"/>
          <p14:tracePt t="35689" x="7561263" y="4056063"/>
          <p14:tracePt t="35697" x="7543800" y="4056063"/>
          <p14:tracePt t="35707" x="7535863" y="4056063"/>
          <p14:tracePt t="35713" x="7500938" y="4056063"/>
          <p14:tracePt t="35723" x="7450138" y="4064000"/>
          <p14:tracePt t="35730" x="7391400" y="4097338"/>
          <p14:tracePt t="35737" x="7246938" y="4106863"/>
          <p14:tracePt t="35746" x="7078663" y="4165600"/>
          <p14:tracePt t="35753" x="6875463" y="4208463"/>
          <p14:tracePt t="35763" x="6773863" y="4216400"/>
          <p14:tracePt t="35769" x="6545263" y="4249738"/>
          <p14:tracePt t="35779" x="6375400" y="4275138"/>
          <p14:tracePt t="35786" x="6197600" y="4284663"/>
          <p14:tracePt t="35796" x="6062663" y="4284663"/>
          <p14:tracePt t="35801" x="5910263" y="4284663"/>
          <p14:tracePt t="35812" x="5867400" y="4284663"/>
          <p14:tracePt t="35817" x="5783263" y="4284663"/>
          <p14:tracePt t="35829" x="5707063" y="4284663"/>
          <p14:tracePt t="35834" x="5646738" y="4284663"/>
          <p14:tracePt t="35846" x="5605463" y="4259263"/>
          <p14:tracePt t="35851" x="5580063" y="4249738"/>
          <p14:tracePt t="35862" x="5537200" y="4216400"/>
          <p14:tracePt t="35868" x="5529263" y="4208463"/>
          <p14:tracePt t="35880" x="5511800" y="4191000"/>
          <p14:tracePt t="35888" x="5494338" y="4173538"/>
          <p14:tracePt t="35959" x="5511800" y="4173538"/>
          <p14:tracePt t="35967" x="5554663" y="4173538"/>
          <p14:tracePt t="35975" x="5595938" y="4173538"/>
          <p14:tracePt t="35984" x="5689600" y="4173538"/>
          <p14:tracePt t="35991" x="5783263" y="4173538"/>
          <p14:tracePt t="36000" x="5976938" y="4173538"/>
          <p14:tracePt t="36008" x="6154738" y="4173538"/>
          <p14:tracePt t="36016" x="6256338" y="4173538"/>
          <p14:tracePt t="36023" x="6459538" y="4173538"/>
          <p14:tracePt t="36031" x="6629400" y="4173538"/>
          <p14:tracePt t="36039" x="6807200" y="4173538"/>
          <p14:tracePt t="36047" x="6942138" y="4173538"/>
          <p14:tracePt t="36055" x="7094538" y="4173538"/>
          <p14:tracePt t="36063" x="7246938" y="4173538"/>
          <p14:tracePt t="36071" x="7366000" y="4173538"/>
          <p14:tracePt t="36079" x="7493000" y="4173538"/>
          <p14:tracePt t="36087" x="7612063" y="4173538"/>
          <p14:tracePt t="36096" x="7645400" y="4173538"/>
          <p14:tracePt t="36103" x="7721600" y="4173538"/>
          <p14:tracePt t="36113" x="7789863" y="4173538"/>
          <p14:tracePt t="36119" x="7866063" y="4165600"/>
          <p14:tracePt t="36130" x="7916863" y="4165600"/>
          <p14:tracePt t="36135" x="7975600" y="4148138"/>
          <p14:tracePt t="36145" x="8001000" y="4148138"/>
          <p14:tracePt t="36152" x="8043863" y="4140200"/>
          <p14:tracePt t="36162" x="8085138" y="4140200"/>
          <p14:tracePt t="36167" x="8120063" y="4122738"/>
          <p14:tracePt t="36179" x="8153400" y="4106863"/>
          <p14:tracePt t="36185" x="8178800" y="4106863"/>
          <p14:tracePt t="36196" x="8204200" y="4097338"/>
          <p14:tracePt t="36200" x="8272463" y="4064000"/>
          <p14:tracePt t="36213" x="8331200" y="4064000"/>
          <p14:tracePt t="36214" x="8382000" y="4038600"/>
          <p14:tracePt t="36222" x="8424863" y="4013200"/>
          <p14:tracePt t="36230" x="8526463" y="3995738"/>
          <p14:tracePt t="36237" x="8577263" y="3987800"/>
          <p14:tracePt t="36247" x="8661400" y="3944938"/>
          <p14:tracePt t="36254" x="8704263" y="3944938"/>
          <p14:tracePt t="36263" x="8780463" y="3919538"/>
          <p14:tracePt t="36270" x="8856663" y="3919538"/>
          <p14:tracePt t="36280" x="8907463" y="3886200"/>
          <p14:tracePt t="36286" x="8958263" y="3878263"/>
          <p14:tracePt t="36296" x="8999538" y="3860800"/>
          <p14:tracePt t="36302" x="9034463" y="3852863"/>
          <p14:tracePt t="36312" x="9059863" y="3835400"/>
          <p14:tracePt t="36318" x="9085263" y="3817938"/>
          <p14:tracePt t="36329" x="9110663" y="3817938"/>
          <p14:tracePt t="36335" x="9144000" y="3792538"/>
          <p14:tracePt t="36346" x="9151938" y="3776663"/>
          <p14:tracePt t="36351" x="9169400" y="3767138"/>
          <p14:tracePt t="36362" x="9169400" y="3751263"/>
          <p14:tracePt t="36367" x="9177338" y="3725863"/>
          <p14:tracePt t="36379" x="9177338" y="3700463"/>
          <p14:tracePt t="36383" x="9177338" y="3683000"/>
          <p14:tracePt t="36397" x="9177338" y="3657600"/>
          <p14:tracePt t="36404" x="9177338" y="3640138"/>
          <p14:tracePt t="36413" x="9177338" y="3632200"/>
          <p14:tracePt t="36420" x="9177338" y="3614738"/>
          <p14:tracePt t="36430" x="9177338" y="3598863"/>
          <p14:tracePt t="36436" x="9177338" y="3589338"/>
          <p14:tracePt t="36446" x="9177338" y="3573463"/>
          <p14:tracePt t="36452" x="9177338" y="3556000"/>
          <p14:tracePt t="36463" x="9177338" y="3548063"/>
          <p14:tracePt t="36539" x="9194800" y="3556000"/>
          <p14:tracePt t="36548" x="9194800" y="3573463"/>
          <p14:tracePt t="36555" x="9212263" y="3614738"/>
          <p14:tracePt t="36564" x="9220200" y="3657600"/>
          <p14:tracePt t="36571" x="9237663" y="3700463"/>
          <p14:tracePt t="36580" x="9253538" y="3725863"/>
          <p14:tracePt t="36587" x="9263063" y="3810000"/>
          <p14:tracePt t="36597" x="9278938" y="3835400"/>
          <p14:tracePt t="36604" x="9288463" y="3903663"/>
          <p14:tracePt t="36613" x="9321800" y="3954463"/>
          <p14:tracePt t="36619" x="9329738" y="4013200"/>
          <p14:tracePt t="36629" x="9329738" y="4056063"/>
          <p14:tracePt t="36635" x="9364663" y="4106863"/>
          <p14:tracePt t="36645" x="9364663" y="4148138"/>
          <p14:tracePt t="36651" x="9372600" y="4191000"/>
          <p14:tracePt t="36659" x="9390063" y="4216400"/>
          <p14:tracePt t="36668" x="9390063" y="4233863"/>
          <p14:tracePt t="36674" x="9398000" y="4259263"/>
          <p14:tracePt t="36683" x="9398000" y="4284663"/>
          <p14:tracePt t="36691" x="9415463" y="4284663"/>
          <p14:tracePt t="36699" x="9415463" y="4318000"/>
          <p14:tracePt t="36729" x="9415463" y="4325938"/>
          <p14:tracePt t="36737" x="9431338" y="4325938"/>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Dimensionality Reduction</a:t>
            </a:r>
          </a:p>
        </p:txBody>
      </p:sp>
      <p:pic>
        <p:nvPicPr>
          <p:cNvPr id="5" name="Content Placeholder 4"/>
          <p:cNvPicPr>
            <a:picLocks noGrp="1" noChangeAspect="1"/>
          </p:cNvPicPr>
          <p:nvPr>
            <p:ph idx="1"/>
          </p:nvPr>
        </p:nvPicPr>
        <p:blipFill rotWithShape="1">
          <a:blip r:embed="rId6">
            <a:extLst>
              <a:ext uri="{28A0092B-C50C-407E-A947-70E740481C1C}">
                <a14:useLocalDpi xmlns:a14="http://schemas.microsoft.com/office/drawing/2010/main" val="0"/>
              </a:ext>
            </a:extLst>
          </a:blip>
          <a:srcRect t="23730" r="864" b="11227"/>
          <a:stretch/>
        </p:blipFill>
        <p:spPr>
          <a:xfrm>
            <a:off x="1096207" y="2024743"/>
            <a:ext cx="9639449" cy="3575957"/>
          </a:xfrm>
        </p:spPr>
      </p:pic>
      <p:pic>
        <p:nvPicPr>
          <p:cNvPr id="3" name="Audio 2">
            <a:hlinkClick r:id="" action="ppaction://media"/>
            <a:extLst>
              <a:ext uri="{FF2B5EF4-FFF2-40B4-BE49-F238E27FC236}">
                <a16:creationId xmlns:a16="http://schemas.microsoft.com/office/drawing/2014/main" id="{D0283157-CD03-D4B8-E1F1-0F510236768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72466345"/>
      </p:ext>
    </p:extLst>
  </p:cSld>
  <p:clrMapOvr>
    <a:masterClrMapping/>
  </p:clrMapOvr>
  <p:transition spd="slow" advTm="4498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7504" x="9415463" y="4275138"/>
          <p14:tracePt t="7517" x="9372600" y="4216400"/>
          <p14:tracePt t="7518" x="9329738" y="4148138"/>
          <p14:tracePt t="7526" x="9278938" y="4064000"/>
          <p14:tracePt t="7535" x="9212263" y="3954463"/>
          <p14:tracePt t="7542" x="9144000" y="3852863"/>
          <p14:tracePt t="7551" x="9059863" y="3725863"/>
          <p14:tracePt t="7558" x="8974138" y="3589338"/>
          <p14:tracePt t="7567" x="8890000" y="3421063"/>
          <p14:tracePt t="7574" x="8813800" y="3302000"/>
          <p14:tracePt t="7584" x="8745538" y="3192463"/>
          <p14:tracePt t="7591" x="8661400" y="3048000"/>
          <p14:tracePt t="7600" x="8593138" y="2938463"/>
          <p14:tracePt t="7607" x="8491538" y="2819400"/>
          <p14:tracePt t="7617" x="8424863" y="2717800"/>
          <p14:tracePt t="7624" x="8339138" y="2608263"/>
          <p14:tracePt t="7633" x="8272463" y="2514600"/>
          <p14:tracePt t="7640" x="8196263" y="2405063"/>
          <p14:tracePt t="7649" x="8120063" y="2311400"/>
          <p14:tracePt t="7656" x="8051800" y="2227263"/>
          <p14:tracePt t="7666" x="7983538" y="2166938"/>
          <p14:tracePt t="7672" x="7932738" y="2100263"/>
          <p14:tracePt t="7684" x="7866063" y="2049463"/>
          <p14:tracePt t="7685" x="7789863" y="2006600"/>
          <p14:tracePt t="7692" x="7721600" y="1963738"/>
          <p14:tracePt t="7700" x="7645400" y="1922463"/>
          <p14:tracePt t="7708" x="7561263" y="1879600"/>
          <p14:tracePt t="7717" x="7493000" y="1871663"/>
          <p14:tracePt t="7724" x="7408863" y="1854200"/>
          <p14:tracePt t="7734" x="7340600" y="1854200"/>
          <p14:tracePt t="7740" x="7256463" y="1854200"/>
          <p14:tracePt t="7750" x="7188200" y="1854200"/>
          <p14:tracePt t="7756" x="7104063" y="1854200"/>
          <p14:tracePt t="7767" x="7035800" y="1854200"/>
          <p14:tracePt t="7773" x="6951663" y="1879600"/>
          <p14:tracePt t="7783" x="6875463" y="1922463"/>
          <p14:tracePt t="7789" x="6789738" y="1938338"/>
          <p14:tracePt t="7800" x="6680200" y="1981200"/>
          <p14:tracePt t="7806" x="6586538" y="2006600"/>
          <p14:tracePt t="7817" x="6459538" y="2049463"/>
          <p14:tracePt t="7822" x="6332538" y="2074863"/>
          <p14:tracePt t="7833" x="6189663" y="2133600"/>
          <p14:tracePt t="7838" x="6019800" y="2184400"/>
          <p14:tracePt t="7851" x="5859463" y="2252663"/>
          <p14:tracePt t="7851" x="5707063" y="2319338"/>
          <p14:tracePt t="7859" x="5562600" y="2420938"/>
          <p14:tracePt t="7868" x="5275263" y="2598738"/>
          <p14:tracePt t="7875" x="5113338" y="2717800"/>
          <p14:tracePt t="7884" x="4935538" y="2862263"/>
          <p14:tracePt t="7891" x="4833938" y="2913063"/>
          <p14:tracePt t="7900" x="4673600" y="3040063"/>
          <p14:tracePt t="7907" x="4503738" y="3157538"/>
          <p14:tracePt t="7917" x="4343400" y="3268663"/>
          <p14:tracePt t="7923" x="4208463" y="3352800"/>
          <p14:tracePt t="7933" x="4071938" y="3436938"/>
          <p14:tracePt t="7940" x="3962400" y="3487738"/>
          <p14:tracePt t="7949" x="3835400" y="3548063"/>
          <p14:tracePt t="7956" x="3751263" y="3573463"/>
          <p14:tracePt t="7966" x="3700463" y="3589338"/>
          <p14:tracePt t="7972" x="3632200" y="3614738"/>
          <p14:tracePt t="7983" x="3573463" y="3632200"/>
          <p14:tracePt t="7989" x="3522663" y="3640138"/>
          <p14:tracePt t="8000" x="3479800" y="3640138"/>
          <p14:tracePt t="8005" x="3446463" y="3657600"/>
          <p14:tracePt t="8016" x="3436938" y="3657600"/>
          <p14:tracePt t="8020" x="3421063" y="3657600"/>
          <p14:tracePt t="8034" x="3395663" y="3657600"/>
          <p14:tracePt t="8041" x="3378200" y="3657600"/>
          <p14:tracePt t="8050" x="3370263" y="3657600"/>
          <p14:tracePt t="8066" x="3352800" y="3657600"/>
          <p14:tracePt t="8089" x="3335338" y="3657600"/>
          <p14:tracePt t="8121" x="3327400" y="3657600"/>
          <p14:tracePt t="8137" x="3309938" y="3657600"/>
          <p14:tracePt t="8153" x="3302000" y="3665538"/>
          <p14:tracePt t="8161" x="3302000" y="3683000"/>
          <p14:tracePt t="8169" x="3302000" y="3700463"/>
          <p14:tracePt t="8177" x="3284538" y="3725863"/>
          <p14:tracePt t="8186" x="3268663" y="3741738"/>
          <p14:tracePt t="8193" x="3268663" y="3751263"/>
          <p14:tracePt t="8201" x="3259138" y="3767138"/>
          <p14:tracePt t="8209" x="3259138" y="3792538"/>
          <p14:tracePt t="8224" x="3259138" y="3810000"/>
          <p14:tracePt t="8272" x="3268663" y="3810000"/>
          <p14:tracePt t="8279" x="3302000" y="3810000"/>
          <p14:tracePt t="8288" x="3335338" y="3810000"/>
          <p14:tracePt t="8295" x="3395663" y="3810000"/>
          <p14:tracePt t="8303" x="3462338" y="3810000"/>
          <p14:tracePt t="8316" x="3530600" y="3810000"/>
          <p14:tracePt t="8321" x="3598863" y="3810000"/>
          <p14:tracePt t="8327" x="3632200" y="3810000"/>
          <p14:tracePt t="8336" x="3700463" y="3810000"/>
          <p14:tracePt t="8343" x="3751263" y="3810000"/>
          <p14:tracePt t="8352" x="3810000" y="3810000"/>
          <p14:tracePt t="8359" x="3852863" y="3810000"/>
          <p14:tracePt t="8367" x="3886200" y="3810000"/>
          <p14:tracePt t="8375" x="3929063" y="3810000"/>
          <p14:tracePt t="8383" x="3970338" y="3810000"/>
          <p14:tracePt t="8391" x="3995738" y="3810000"/>
          <p14:tracePt t="8400" x="4030663" y="3817938"/>
          <p14:tracePt t="8407" x="4056063" y="3817938"/>
          <p14:tracePt t="8417" x="4071938" y="3817938"/>
          <p14:tracePt t="8423" x="4081463" y="3817938"/>
          <p14:tracePt t="8439" x="4097338" y="3817938"/>
          <p14:tracePt t="8598" x="4106863" y="3817938"/>
          <p14:tracePt t="8605" x="4140200" y="3817938"/>
          <p14:tracePt t="8613" x="4233863" y="3817938"/>
          <p14:tracePt t="8621" x="4386263" y="3817938"/>
          <p14:tracePt t="8629" x="4605338" y="3817938"/>
          <p14:tracePt t="8637" x="5130800" y="3817938"/>
          <p14:tracePt t="8650" x="5562600" y="3817938"/>
          <p14:tracePt t="8655" x="5824538" y="3817938"/>
          <p14:tracePt t="8661" x="6265863" y="3817938"/>
          <p14:tracePt t="8669" x="6705600" y="3835400"/>
          <p14:tracePt t="8676" x="7104063" y="3878263"/>
          <p14:tracePt t="8686" x="7246938" y="3886200"/>
          <p14:tracePt t="8693" x="7535863" y="3929063"/>
          <p14:tracePt t="8704" x="7764463" y="3954463"/>
          <p14:tracePt t="8709" x="7932738" y="3987800"/>
          <p14:tracePt t="8719" x="7983538" y="3995738"/>
          <p14:tracePt t="8726" x="8110538" y="4013200"/>
          <p14:tracePt t="8736" x="8196263" y="4030663"/>
          <p14:tracePt t="8741" x="8262938" y="4030663"/>
          <p14:tracePt t="8752" x="8313738" y="4038600"/>
          <p14:tracePt t="8758" x="8339138" y="4056063"/>
          <p14:tracePt t="8771" x="8374063" y="4056063"/>
          <p14:tracePt t="8774" x="8382000" y="4056063"/>
          <p14:tracePt t="8786" x="8399463" y="4056063"/>
          <p14:tracePt t="8812" x="8415338" y="4056063"/>
          <p14:tracePt t="9557" x="8424863" y="4056063"/>
          <p14:tracePt t="9565" x="8440738" y="4056063"/>
          <p14:tracePt t="9574" x="8450263" y="4056063"/>
          <p14:tracePt t="9582" x="8466138" y="4056063"/>
          <p14:tracePt t="9589" x="8491538" y="4056063"/>
          <p14:tracePt t="9597" x="8526463" y="4038600"/>
          <p14:tracePt t="9606" x="8534400" y="4038600"/>
          <p14:tracePt t="9614" x="8577263" y="4030663"/>
          <p14:tracePt t="9623" x="8602663" y="4030663"/>
          <p14:tracePt t="9631" x="8636000" y="4030663"/>
          <p14:tracePt t="9638" x="8661400" y="4013200"/>
          <p14:tracePt t="9648" x="8686800" y="4013200"/>
          <p14:tracePt t="9654" x="8712200" y="4013200"/>
          <p14:tracePt t="9663" x="8745538" y="4013200"/>
          <p14:tracePt t="9670" x="8770938" y="4013200"/>
          <p14:tracePt t="9677" x="8796338" y="4013200"/>
          <p14:tracePt t="9686" x="8813800" y="4013200"/>
          <p14:tracePt t="9693" x="8839200" y="4013200"/>
          <p14:tracePt t="9702" x="8856663" y="4013200"/>
          <p14:tracePt t="9709" x="8864600" y="4013200"/>
          <p14:tracePt t="9717" x="8882063" y="4013200"/>
          <p14:tracePt t="9732" x="8890000" y="4013200"/>
          <p14:tracePt t="9764" x="8907463" y="4013200"/>
          <p14:tracePt t="10027" x="8890000" y="4013200"/>
          <p14:tracePt t="10377" x="8890000" y="4030663"/>
          <p14:tracePt t="10566" x="8907463" y="4038600"/>
          <p14:tracePt t="10582" x="8907463" y="4056063"/>
          <p14:tracePt t="10590" x="8923338" y="4056063"/>
          <p14:tracePt t="10606" x="8932863" y="4064000"/>
          <p14:tracePt t="10616" x="8932863" y="4081463"/>
          <p14:tracePt t="10624" x="8948738" y="4081463"/>
          <p14:tracePt t="10631" x="8958263" y="4097338"/>
          <p14:tracePt t="10642" x="8974138" y="4106863"/>
          <p14:tracePt t="10649" x="8991600" y="4122738"/>
          <p14:tracePt t="10663" x="8999538" y="4122738"/>
          <p14:tracePt t="10664" x="9017000" y="4140200"/>
          <p14:tracePt t="10673" x="9034463" y="4148138"/>
          <p14:tracePt t="10683" x="9059863" y="4173538"/>
          <p14:tracePt t="10691" x="9067800" y="4191000"/>
          <p14:tracePt t="10697" x="9126538" y="4233863"/>
          <p14:tracePt t="10709" x="9169400" y="4259263"/>
          <p14:tracePt t="10712" x="9212263" y="4300538"/>
          <p14:tracePt t="10722" x="9278938" y="4343400"/>
          <p14:tracePt t="10733" x="9347200" y="4386263"/>
          <p14:tracePt t="10734" x="9415463" y="4427538"/>
          <p14:tracePt t="10743" x="9499600" y="4470400"/>
          <p14:tracePt t="10753" x="9583738" y="4503738"/>
          <p14:tracePt t="10764" x="9659938" y="4546600"/>
          <p14:tracePt t="10765" x="9728200" y="4589463"/>
          <p14:tracePt t="10775" x="9761538" y="4605338"/>
          <p14:tracePt t="10781" x="9829800" y="4648200"/>
          <p14:tracePt t="10793" x="9880600" y="4691063"/>
          <p14:tracePt t="10802" x="9939338" y="4699000"/>
          <p14:tracePt t="10809" x="9982200" y="4724400"/>
          <p14:tracePt t="10819" x="10015538" y="4757738"/>
          <p14:tracePt t="10825" x="10050463" y="4767263"/>
          <p14:tracePt t="10833" x="10075863" y="4783138"/>
          <p14:tracePt t="10840" x="10101263" y="4800600"/>
          <p14:tracePt t="10847" x="10117138" y="4808538"/>
          <p14:tracePt t="10854" x="10126663" y="4826000"/>
          <p14:tracePt t="10869" x="10142538" y="4833938"/>
          <p14:tracePt t="10880" x="10160000" y="4833938"/>
          <p14:tracePt t="10885" x="10160000" y="4851400"/>
          <p14:tracePt t="10931" x="10160000" y="4868863"/>
          <p14:tracePt t="10963" x="10142538" y="4868863"/>
          <p14:tracePt t="10971" x="10126663" y="4868863"/>
          <p14:tracePt t="10980" x="10117138" y="4868863"/>
          <p14:tracePt t="10987" x="10101263" y="4868863"/>
          <p14:tracePt t="10997" x="10091738" y="4868863"/>
          <p14:tracePt t="11003" x="10058400" y="4868863"/>
          <p14:tracePt t="11013" x="10033000" y="4868863"/>
          <p14:tracePt t="11019" x="10015538" y="4851400"/>
          <p14:tracePt t="11028" x="9990138" y="4833938"/>
          <p14:tracePt t="11035" x="9964738" y="4833938"/>
          <p14:tracePt t="11042" x="9923463" y="4826000"/>
          <p14:tracePt t="11052" x="9898063" y="4808538"/>
          <p14:tracePt t="11059" x="9855200" y="4800600"/>
          <p14:tracePt t="11068" x="9812338" y="4800600"/>
          <p14:tracePt t="11074" x="9786938" y="4783138"/>
          <p14:tracePt t="11084" x="9761538" y="4767263"/>
          <p14:tracePt t="11090" x="9728200" y="4767263"/>
          <p14:tracePt t="11098" x="9702800" y="4767263"/>
          <p14:tracePt t="11106" x="9677400" y="4757738"/>
          <p14:tracePt t="11115" x="9659938" y="4757738"/>
          <p14:tracePt t="11122" x="9652000" y="4757738"/>
          <p14:tracePt t="11130" x="9634538" y="4757738"/>
          <p14:tracePt t="11138" x="9618663" y="4757738"/>
          <p14:tracePt t="11163" x="9609138" y="4757738"/>
          <p14:tracePt t="16853" x="9618663" y="4757738"/>
          <p14:tracePt t="16866" x="9694863" y="4757738"/>
          <p14:tracePt t="16870" x="9786938" y="4757738"/>
          <p14:tracePt t="16882" x="9898063" y="4767263"/>
          <p14:tracePt t="16883" x="10091738" y="4808538"/>
          <p14:tracePt t="16891" x="10320338" y="4833938"/>
          <p14:tracePt t="16900" x="10609263" y="4876800"/>
          <p14:tracePt t="16907" x="10863263" y="4902200"/>
          <p14:tracePt t="16916" x="11006138" y="4919663"/>
          <p14:tracePt t="16923" x="11244263" y="4945063"/>
          <p14:tracePt t="16932" x="11437938" y="4960938"/>
          <p14:tracePt t="16939" x="11599863" y="5003800"/>
          <p14:tracePt t="16949" x="11658600" y="5003800"/>
          <p14:tracePt t="16955" x="11777663" y="5029200"/>
          <p14:tracePt t="16965" x="11861800" y="5046663"/>
          <p14:tracePt t="16971" x="11930063" y="5046663"/>
          <p14:tracePt t="16982" x="11971338" y="5054600"/>
          <p14:tracePt t="16988" x="12014200" y="5072063"/>
          <p14:tracePt t="16998" x="12031663" y="5072063"/>
          <p14:tracePt t="17004" x="12039600" y="5072063"/>
          <p14:tracePt t="17015" x="12057063" y="5087938"/>
          <p14:tracePt t="17021" x="12065000" y="5087938"/>
          <p14:tracePt t="17036" x="12082463" y="5087938"/>
          <p14:tracePt t="17051" x="12098338" y="5097463"/>
          <p14:tracePt t="17074" x="12107863" y="5097463"/>
          <p14:tracePt t="17082" x="12123738" y="5113338"/>
          <p14:tracePt t="17090" x="12141200" y="5113338"/>
          <p14:tracePt t="17105" x="12149138" y="5122863"/>
          <p14:tracePt t="17137" x="12149138" y="5138738"/>
          <p14:tracePt t="17153" x="12149138" y="5156200"/>
          <p14:tracePt t="17161" x="12141200" y="5156200"/>
          <p14:tracePt t="17169" x="12098338" y="5164138"/>
          <p14:tracePt t="17177" x="12014200" y="5181600"/>
          <p14:tracePt t="17186" x="11861800" y="5224463"/>
          <p14:tracePt t="17193" x="11752263" y="5232400"/>
          <p14:tracePt t="17201" x="11463338" y="5249863"/>
          <p14:tracePt t="17209" x="11218863" y="5265738"/>
          <p14:tracePt t="17218" x="10929938" y="5291138"/>
          <p14:tracePt t="17225" x="10777538" y="5291138"/>
          <p14:tracePt t="17233" x="10515600" y="5291138"/>
          <p14:tracePt t="17241" x="10269538" y="5291138"/>
          <p14:tracePt t="17249" x="10007600" y="5291138"/>
          <p14:tracePt t="17256" x="9804400" y="5291138"/>
          <p14:tracePt t="17266" x="9634538" y="5291138"/>
          <p14:tracePt t="17272" x="9593263" y="5265738"/>
          <p14:tracePt t="17282" x="9474200" y="5265738"/>
          <p14:tracePt t="17288" x="9390063" y="5232400"/>
          <p14:tracePt t="17299" x="9321800" y="5224463"/>
          <p14:tracePt t="17305" x="9263063" y="5207000"/>
          <p14:tracePt t="17315" x="9220200" y="5199063"/>
          <p14:tracePt t="17321" x="9194800" y="5181600"/>
          <p14:tracePt t="17332" x="9169400" y="5181600"/>
          <p14:tracePt t="17337" x="9151938" y="5181600"/>
          <p14:tracePt t="17348" x="9144000" y="5181600"/>
          <p14:tracePt t="17353" x="9126538" y="5164138"/>
          <p14:tracePt t="17365" x="9110663" y="5164138"/>
          <p14:tracePt t="17370" x="9101138" y="5164138"/>
          <p14:tracePt t="17383" x="9085263" y="5164138"/>
          <p14:tracePt t="17384" x="9067800" y="5164138"/>
          <p14:tracePt t="17392" x="9059863" y="5164138"/>
          <p14:tracePt t="17400" x="9042400" y="5164138"/>
          <p14:tracePt t="17416" x="9034463" y="5164138"/>
          <p14:tracePt t="17423" x="9017000" y="5164138"/>
          <p14:tracePt t="17432" x="8991600" y="5164138"/>
          <p14:tracePt t="17439" x="8974138" y="5164138"/>
          <p14:tracePt t="17448" x="8948738" y="5164138"/>
          <p14:tracePt t="17455" x="8923338" y="5164138"/>
          <p14:tracePt t="17465" x="8890000" y="5164138"/>
          <p14:tracePt t="17471" x="8864600" y="5164138"/>
          <p14:tracePt t="17481" x="8839200" y="5164138"/>
          <p14:tracePt t="17487" x="8813800" y="5164138"/>
          <p14:tracePt t="17494" x="8780463" y="5164138"/>
          <p14:tracePt t="17504" x="8770938" y="5164138"/>
          <p14:tracePt t="17511" x="8745538" y="5181600"/>
          <p14:tracePt t="17521" x="8712200" y="5199063"/>
          <p14:tracePt t="17527" x="8686800" y="5224463"/>
          <p14:tracePt t="17535" x="8661400" y="5249863"/>
          <p14:tracePt t="17544" x="8636000" y="5275263"/>
          <p14:tracePt t="17551" x="8618538" y="5308600"/>
          <p14:tracePt t="17565" x="8593138" y="5341938"/>
          <p14:tracePt t="17570" x="8559800" y="5376863"/>
          <p14:tracePt t="17577" x="8551863" y="5418138"/>
          <p14:tracePt t="17584" x="8534400" y="5427663"/>
          <p14:tracePt t="17599" x="8526463" y="5453063"/>
          <p14:tracePt t="17600" x="8509000" y="5468938"/>
          <p14:tracePt t="17606" x="8509000" y="5486400"/>
          <p14:tracePt t="17615" x="8491538" y="5494338"/>
          <p14:tracePt t="17623" x="8491538" y="5529263"/>
          <p14:tracePt t="17632" x="8483600" y="5529263"/>
          <p14:tracePt t="17638" x="8483600" y="5554663"/>
          <p14:tracePt t="17648" x="8466138" y="5562600"/>
          <p14:tracePt t="17655" x="8466138" y="5580063"/>
          <p14:tracePt t="17663" x="8450263" y="5595938"/>
          <p14:tracePt t="17671" x="8450263" y="5605463"/>
          <p14:tracePt t="17678" x="8440738" y="5605463"/>
          <p14:tracePt t="17687" x="8440738" y="5621338"/>
          <p14:tracePt t="17694" x="8440738" y="5638800"/>
          <p14:tracePt t="17709" x="8424863" y="5646738"/>
          <p14:tracePt t="17804" x="8415338" y="5646738"/>
          <p14:tracePt t="17828" x="8415338" y="5638800"/>
          <p14:tracePt t="17860" x="8415338" y="5621338"/>
          <p14:tracePt t="17876" x="8415338" y="5605463"/>
          <p14:tracePt t="17907" x="8415338" y="5595938"/>
          <p14:tracePt t="17939" x="8415338" y="5580063"/>
          <p14:tracePt t="17986" x="8415338" y="5562600"/>
          <p14:tracePt t="18066" x="8415338" y="5554663"/>
          <p14:tracePt t="18220" x="8424863" y="5554663"/>
          <p14:tracePt t="19646" x="8424863" y="5537200"/>
          <p14:tracePt t="19694" x="8440738" y="5537200"/>
          <p14:tracePt t="19749" x="8440738" y="5529263"/>
          <p14:tracePt t="19789" x="8450263" y="5529263"/>
          <p14:tracePt t="19844" x="8450263" y="5511800"/>
          <p14:tracePt t="19900" x="8466138" y="5511800"/>
          <p14:tracePt t="20020" x="8466138" y="5494338"/>
          <p14:tracePt t="20567" x="8466138" y="5486400"/>
          <p14:tracePt t="20583" x="8466138" y="5468938"/>
          <p14:tracePt t="20599" x="8466138" y="5453063"/>
          <p14:tracePt t="20607" x="8483600" y="5443538"/>
          <p14:tracePt t="20618" x="8509000" y="5418138"/>
          <p14:tracePt t="20626" x="8534400" y="5384800"/>
          <p14:tracePt t="20636" x="8577263" y="5334000"/>
          <p14:tracePt t="20644" x="8643938" y="5275263"/>
          <p14:tracePt t="20651" x="8729663" y="5207000"/>
          <p14:tracePt t="20665" x="8821738" y="5122863"/>
          <p14:tracePt t="20667" x="8958263" y="5029200"/>
          <p14:tracePt t="20676" x="9101138" y="4945063"/>
          <p14:tracePt t="20686" x="9237663" y="4851400"/>
          <p14:tracePt t="20687" x="9372600" y="4767263"/>
          <p14:tracePt t="20696" x="9525000" y="4699000"/>
          <p14:tracePt t="20707" x="9652000" y="4648200"/>
          <p14:tracePt t="20718" x="9804400" y="4605338"/>
          <p14:tracePt t="20719" x="9923463" y="4546600"/>
          <p14:tracePt t="20728" x="10015538" y="4521200"/>
          <p14:tracePt t="20736" x="10126663" y="4503738"/>
          <p14:tracePt t="20746" x="10167938" y="4495800"/>
          <p14:tracePt t="20754" x="10253663" y="4478338"/>
          <p14:tracePt t="20762" x="10294938" y="4478338"/>
          <p14:tracePt t="20772" x="10345738" y="4478338"/>
          <p14:tracePt t="20778" x="10388600" y="4478338"/>
          <p14:tracePt t="20786" x="10421938" y="4478338"/>
          <p14:tracePt t="20794" x="10447338" y="4478338"/>
          <p14:tracePt t="20803" x="10456863" y="4478338"/>
          <p14:tracePt t="20809" x="10472738" y="4478338"/>
          <p14:tracePt t="20818" x="10490200" y="4478338"/>
          <p14:tracePt t="20833" x="10498138" y="4478338"/>
          <p14:tracePt t="20850" x="10515600" y="4478338"/>
          <p14:tracePt t="24592" x="10472738" y="4521200"/>
          <p14:tracePt t="24603" x="10456863" y="4546600"/>
          <p14:tracePt t="24608" x="10421938" y="4579938"/>
          <p14:tracePt t="24619" x="10388600" y="4614863"/>
          <p14:tracePt t="24625" x="10363200" y="4656138"/>
          <p14:tracePt t="24636" x="10337800" y="4699000"/>
          <p14:tracePt t="24641" x="10312400" y="4741863"/>
          <p14:tracePt t="24652" x="10253663" y="4808538"/>
          <p14:tracePt t="24658" x="10236200" y="4826000"/>
          <p14:tracePt t="24669" x="10228263" y="4868863"/>
          <p14:tracePt t="24675" x="10202863" y="4902200"/>
          <p14:tracePt t="24686" x="10167938" y="4945063"/>
          <p14:tracePt t="24687" x="10142538" y="4986338"/>
          <p14:tracePt t="24695" x="10091738" y="5054600"/>
          <p14:tracePt t="24704" x="10075863" y="5097463"/>
          <p14:tracePt t="24712" x="10050463" y="5122863"/>
          <p14:tracePt t="24720" x="9982200" y="5199063"/>
          <p14:tracePt t="24727" x="9964738" y="5224463"/>
          <p14:tracePt t="24736" x="9923463" y="5249863"/>
          <p14:tracePt t="24744" x="9898063" y="5275263"/>
          <p14:tracePt t="24753" x="9829800" y="5334000"/>
          <p14:tracePt t="24759" x="9771063" y="5359400"/>
          <p14:tracePt t="24770" x="9702800" y="5384800"/>
          <p14:tracePt t="24776" x="9567863" y="5427663"/>
          <p14:tracePt t="24786" x="9415463" y="5453063"/>
          <p14:tracePt t="24791" x="9237663" y="5468938"/>
          <p14:tracePt t="24802" x="8991600" y="5486400"/>
          <p14:tracePt t="24807" x="8704263" y="5511800"/>
          <p14:tracePt t="24819" x="7975600" y="5511800"/>
          <p14:tracePt t="24824" x="7408863" y="5511800"/>
          <p14:tracePt t="24836" x="6773863" y="5511800"/>
          <p14:tracePt t="24840" x="6113463" y="5511800"/>
          <p14:tracePt t="24853" x="5824538" y="5511800"/>
          <p14:tracePt t="24854" x="5351463" y="5511800"/>
          <p14:tracePt t="24862" x="4868863" y="5511800"/>
          <p14:tracePt t="24870" x="4691063" y="5511800"/>
          <p14:tracePt t="24878" x="4325938" y="5511800"/>
          <p14:tracePt t="24886" x="4071938" y="5511800"/>
          <p14:tracePt t="24893" x="3852863" y="5511800"/>
          <p14:tracePt t="24903" x="3700463" y="5486400"/>
          <p14:tracePt t="24910" x="3573463" y="5453063"/>
          <p14:tracePt t="24919" x="3479800" y="5418138"/>
          <p14:tracePt t="24926" x="3446463" y="5402263"/>
          <p14:tracePt t="24936" x="3395663" y="5376863"/>
          <p14:tracePt t="24942" x="3335338" y="5341938"/>
          <p14:tracePt t="24952" x="3302000" y="5316538"/>
          <p14:tracePt t="24958" x="3268663" y="5291138"/>
          <p14:tracePt t="24969" x="3243263" y="5291138"/>
          <p14:tracePt t="24974" x="3233738" y="5265738"/>
          <p14:tracePt t="24986" x="3217863" y="5249863"/>
          <p14:tracePt t="25002" x="3200400" y="5232400"/>
          <p14:tracePt t="25020" x="3200400" y="5224463"/>
          <p14:tracePt t="25021" x="3192463" y="5224463"/>
          <p14:tracePt t="25028" x="3192463" y="5207000"/>
          <p14:tracePt t="25036" x="3192463" y="5199063"/>
          <p14:tracePt t="25044" x="3175000" y="5199063"/>
          <p14:tracePt t="25053" x="3175000" y="5181600"/>
          <p14:tracePt t="25060" x="3175000" y="5164138"/>
          <p14:tracePt t="25069" x="3157538" y="5138738"/>
          <p14:tracePt t="25076" x="3149600" y="5122863"/>
          <p14:tracePt t="25086" x="3132138" y="5097463"/>
          <p14:tracePt t="25092" x="3132138" y="5072063"/>
          <p14:tracePt t="25103" x="3124200" y="5046663"/>
          <p14:tracePt t="25109" x="3090863" y="5003800"/>
          <p14:tracePt t="25119" x="3081338" y="4978400"/>
          <p14:tracePt t="25126" x="3065463" y="4935538"/>
          <p14:tracePt t="25136" x="3048000" y="4894263"/>
          <p14:tracePt t="25142" x="3040063" y="4833938"/>
          <p14:tracePt t="25152" x="3014663" y="4808538"/>
          <p14:tracePt t="25158" x="3014663" y="4767263"/>
          <p14:tracePt t="25169" x="2997200" y="4724400"/>
          <p14:tracePt t="25175" x="2997200" y="4699000"/>
          <p14:tracePt t="25185" x="2979738" y="4673600"/>
          <p14:tracePt t="25190" x="2979738" y="4656138"/>
          <p14:tracePt t="25204" x="2979738" y="4648200"/>
          <p14:tracePt t="25204" x="2979738" y="4630738"/>
          <p14:tracePt t="25220" x="2979738" y="4605338"/>
          <p14:tracePt t="25497" x="2913063" y="4605338"/>
          <p14:tracePt t="25504" x="2844800" y="4605338"/>
          <p14:tracePt t="25512" x="2776538" y="4579938"/>
          <p14:tracePt t="25521" x="2692400" y="4546600"/>
          <p14:tracePt t="25529" x="2514600" y="4495800"/>
          <p14:tracePt t="25538" x="2319338" y="4452938"/>
          <p14:tracePt t="25546" x="2201863" y="4427538"/>
          <p14:tracePt t="25554" x="1981200" y="4360863"/>
          <p14:tracePt t="25562" x="1770063" y="4318000"/>
          <p14:tracePt t="25569" x="1582738" y="4249738"/>
          <p14:tracePt t="25578" x="1371600" y="4208463"/>
          <p14:tracePt t="25585" x="1320800" y="4191000"/>
          <p14:tracePt t="25595" x="1193800" y="4148138"/>
          <p14:tracePt t="25602" x="1100138" y="4122738"/>
          <p14:tracePt t="25612" x="1058863" y="4106863"/>
          <p14:tracePt t="25618" x="1016000" y="4097338"/>
          <p14:tracePt t="25628" x="1008063" y="4097338"/>
          <p14:tracePt t="25634" x="1008063" y="4081463"/>
          <p14:tracePt t="25663" x="1041400" y="4081463"/>
          <p14:tracePt t="25671" x="1193800" y="4064000"/>
          <p14:tracePt t="25680" x="1592263" y="4038600"/>
          <p14:tracePt t="25687" x="2032000" y="4013200"/>
          <p14:tracePt t="25695" x="2293938" y="4013200"/>
          <p14:tracePt t="25703" x="2776538" y="4013200"/>
          <p14:tracePt t="25711" x="2971800" y="4013200"/>
          <p14:tracePt t="25719" x="3302000" y="4013200"/>
          <p14:tracePt t="25728" x="3395663" y="4013200"/>
          <p14:tracePt t="25735" x="3589338" y="3995738"/>
          <p14:tracePt t="25744" x="3708400" y="3995738"/>
          <p14:tracePt t="25751" x="3792538" y="3995738"/>
          <p14:tracePt t="25760" x="3835400" y="3995738"/>
          <p14:tracePt t="25767" x="3852863" y="3995738"/>
          <p14:tracePt t="25777" x="3860800" y="3995738"/>
          <p14:tracePt t="25790" x="3817938" y="3995738"/>
          <p14:tracePt t="25799" x="3640138" y="3970338"/>
          <p14:tracePt t="25806" x="3421063" y="3944938"/>
          <p14:tracePt t="25815" x="3132138" y="3886200"/>
          <p14:tracePt t="25823" x="2801938" y="3835400"/>
          <p14:tracePt t="25832" x="2649538" y="3792538"/>
          <p14:tracePt t="25839" x="2430463" y="3741738"/>
          <p14:tracePt t="25847" x="2354263" y="3725863"/>
          <p14:tracePt t="25855" x="2201863" y="3683000"/>
          <p14:tracePt t="25862" x="2100263" y="3640138"/>
          <p14:tracePt t="25870" x="2032000" y="3632200"/>
          <p14:tracePt t="25879" x="1981200" y="3614738"/>
          <p14:tracePt t="25886" x="1963738" y="3614738"/>
          <p14:tracePt t="25894" x="1955800" y="3614738"/>
          <p14:tracePt t="25902" x="1955800" y="3598863"/>
          <p14:tracePt t="25941" x="2032000" y="3598863"/>
          <p14:tracePt t="25950" x="2209800" y="3598863"/>
          <p14:tracePt t="25957" x="2405063" y="3598863"/>
          <p14:tracePt t="25966" x="2532063" y="3598863"/>
          <p14:tracePt t="25973" x="2735263" y="3598863"/>
          <p14:tracePt t="25981" x="2903538" y="3598863"/>
          <p14:tracePt t="25994" x="2954338" y="3598863"/>
          <p14:tracePt t="25999" x="3048000" y="3598863"/>
          <p14:tracePt t="26005" x="3124200" y="3598863"/>
          <p14:tracePt t="26013" x="3175000" y="3598863"/>
          <p14:tracePt t="26021" x="3200400" y="3598863"/>
          <p14:tracePt t="26029" x="3217863" y="3598863"/>
          <p14:tracePt t="26124" x="3259138" y="3598863"/>
          <p14:tracePt t="26132" x="3302000" y="3614738"/>
          <p14:tracePt t="26139" x="3395663" y="3614738"/>
          <p14:tracePt t="26148" x="3522663" y="3614738"/>
          <p14:tracePt t="26155" x="3700463" y="3614738"/>
          <p14:tracePt t="26164" x="3944938" y="3614738"/>
          <p14:tracePt t="26171" x="4249738" y="3614738"/>
          <p14:tracePt t="26180" x="4564063" y="3614738"/>
          <p14:tracePt t="26187" x="4894263" y="3614738"/>
          <p14:tracePt t="26196" x="5207000" y="3614738"/>
          <p14:tracePt t="26203" x="5494338" y="3640138"/>
          <p14:tracePt t="26212" x="5783263" y="3657600"/>
          <p14:tracePt t="26219" x="5910263" y="3665538"/>
          <p14:tracePt t="26229" x="6146800" y="3700463"/>
          <p14:tracePt t="26236" x="6307138" y="3741738"/>
          <p14:tracePt t="26245" x="6459538" y="3767138"/>
          <p14:tracePt t="26252" x="6502400" y="3776663"/>
          <p14:tracePt t="26262" x="6596063" y="3817938"/>
          <p14:tracePt t="26268" x="6662738" y="3852863"/>
          <p14:tracePt t="26278" x="6731000" y="3878263"/>
          <p14:tracePt t="26283" x="6764338" y="3903663"/>
          <p14:tracePt t="26296" x="6840538" y="3944938"/>
          <p14:tracePt t="26301" x="6883400" y="3995738"/>
          <p14:tracePt t="26568" x="7027863" y="3995738"/>
          <p14:tracePt t="26578" x="7256463" y="3995738"/>
          <p14:tracePt t="26584" x="7543800" y="3995738"/>
          <p14:tracePt t="26593" x="7942263" y="3995738"/>
          <p14:tracePt t="26601" x="8339138" y="3970338"/>
          <p14:tracePt t="26608" x="8821738" y="3970338"/>
          <p14:tracePt t="26616" x="9771063" y="3970338"/>
          <p14:tracePt t="26624" x="10668000" y="3970338"/>
          <p14:tracePt t="26633" x="11023600" y="3970338"/>
          <p14:tracePt t="26639" x="11752263" y="3970338"/>
          <p14:tracePt t="26649" x="11945938" y="3970338"/>
          <p14:tracePt t="26872" x="11930063" y="3487738"/>
          <p14:tracePt t="26881" x="11590338" y="3370263"/>
          <p14:tracePt t="26887" x="11260138" y="3268663"/>
          <p14:tracePt t="26894" x="10896600" y="3192463"/>
          <p14:tracePt t="26904" x="10752138" y="3175000"/>
          <p14:tracePt t="26911" x="10498138" y="3132138"/>
          <p14:tracePt t="26917" x="10236200" y="3116263"/>
          <p14:tracePt t="26926" x="10050463" y="3116263"/>
          <p14:tracePt t="26934" x="9990138" y="3116263"/>
          <p14:tracePt t="26942" x="9880600" y="3116263"/>
          <p14:tracePt t="26950" x="9804400" y="3116263"/>
          <p14:tracePt t="26958" x="9728200" y="3132138"/>
          <p14:tracePt t="26967" x="9694863" y="3175000"/>
          <p14:tracePt t="26975" x="9677400" y="3200400"/>
          <p14:tracePt t="26984" x="9634538" y="3268663"/>
          <p14:tracePt t="26991" x="9609138" y="3327400"/>
          <p14:tracePt t="27002" x="9609138" y="3411538"/>
          <p14:tracePt t="27011" x="9609138" y="3505200"/>
          <p14:tracePt t="27019" x="9609138" y="3632200"/>
          <p14:tracePt t="27025" x="9609138" y="3776663"/>
          <p14:tracePt t="27035" x="9618663" y="3929063"/>
          <p14:tracePt t="27042" x="9694863" y="4106863"/>
          <p14:tracePt t="27050" x="9771063" y="4249738"/>
          <p14:tracePt t="27062" x="9880600" y="4386263"/>
          <p14:tracePt t="27063" x="9982200" y="4503738"/>
          <p14:tracePt t="27071" x="10058400" y="4605338"/>
          <p14:tracePt t="27085" x="10160000" y="4673600"/>
          <p14:tracePt t="27086" x="10236200" y="4716463"/>
          <p14:tracePt t="27096" x="10337800" y="4757738"/>
          <p14:tracePt t="27102" x="10421938" y="4757738"/>
          <p14:tracePt t="27112" x="10498138" y="4767263"/>
          <p14:tracePt t="27119" x="10599738" y="4767263"/>
          <p14:tracePt t="27130" x="10777538" y="4724400"/>
          <p14:tracePt t="27136" x="10888663" y="4630738"/>
          <p14:tracePt t="27149" x="11082338" y="4427538"/>
          <p14:tracePt t="27158" x="11176000" y="4284663"/>
          <p14:tracePt t="27168" x="11226800" y="4140200"/>
          <p14:tracePt t="27177" x="11336338" y="3810000"/>
          <p14:tracePt t="27186" x="11353800" y="3573463"/>
          <p14:tracePt t="27193" x="11353800" y="3309938"/>
          <p14:tracePt t="27202" x="11310938" y="3090863"/>
          <p14:tracePt t="27208" x="11176000" y="2870200"/>
          <p14:tracePt t="27219" x="10955338" y="2649538"/>
          <p14:tracePt t="27225" x="10693400" y="2463800"/>
          <p14:tracePt t="27235" x="10388600" y="2311400"/>
          <p14:tracePt t="27236" x="10015538" y="2209800"/>
          <p14:tracePt t="27243" x="9659938" y="2159000"/>
          <p14:tracePt t="27251" x="9304338" y="2159000"/>
          <p14:tracePt t="27259" x="8948738" y="2159000"/>
          <p14:tracePt t="27267" x="8661400" y="2159000"/>
          <p14:tracePt t="27275" x="8551863" y="2209800"/>
          <p14:tracePt t="27284" x="8331200" y="2319338"/>
          <p14:tracePt t="27291" x="8135938" y="2463800"/>
          <p14:tracePt t="27301" x="7983538" y="2598738"/>
          <p14:tracePt t="27307" x="7848600" y="2776538"/>
          <p14:tracePt t="27318" x="7653338" y="3090863"/>
          <p14:tracePt t="27323" x="7586663" y="3284538"/>
          <p14:tracePt t="27333" x="7518400" y="3548063"/>
          <p14:tracePt t="27339" x="7500938" y="3767138"/>
          <p14:tracePt t="27350" x="7500938" y="3886200"/>
          <p14:tracePt t="27355" x="7500938" y="4122738"/>
          <p14:tracePt t="27367" x="7500938" y="4318000"/>
          <p14:tracePt t="27372" x="7535863" y="4495800"/>
          <p14:tracePt t="27383" x="7612063" y="4614863"/>
          <p14:tracePt t="27390" x="7688263" y="4724400"/>
          <p14:tracePt t="27401" x="7780338" y="4800600"/>
          <p14:tracePt t="27405" x="7874000" y="4851400"/>
          <p14:tracePt t="27417" x="7958138" y="4876800"/>
          <p14:tracePt t="27418" x="8051800" y="4894263"/>
          <p14:tracePt t="27426" x="8153400" y="4894263"/>
          <p14:tracePt t="27435" x="8229600" y="4894263"/>
          <p14:tracePt t="27441" x="8339138" y="4808538"/>
          <p14:tracePt t="27451" x="8424863" y="4716463"/>
          <p14:tracePt t="27458" x="8526463" y="4579938"/>
          <p14:tracePt t="27467" x="8602663" y="4437063"/>
          <p14:tracePt t="27473" x="8669338" y="4259263"/>
          <p14:tracePt t="27484" x="8755063" y="3970338"/>
          <p14:tracePt t="27489" x="8755063" y="3741738"/>
          <p14:tracePt t="27501" x="8755063" y="3522663"/>
          <p14:tracePt t="27506" x="8643938" y="3268663"/>
          <p14:tracePt t="27517" x="8288338" y="2870200"/>
          <p14:tracePt t="27523" x="7932738" y="2667000"/>
          <p14:tracePt t="27534" x="7739063" y="2598738"/>
          <p14:tracePt t="27539" x="7383463" y="2514600"/>
          <p14:tracePt t="27551" x="7053263" y="2497138"/>
          <p14:tracePt t="27555" x="6723063" y="2497138"/>
          <p14:tracePt t="27567" x="6629400" y="2497138"/>
          <p14:tracePt t="27571" x="6418263" y="2598738"/>
          <p14:tracePt t="27585" x="6062663" y="2801938"/>
          <p14:tracePt t="27585" x="5910263" y="2979738"/>
          <p14:tracePt t="27593" x="5799138" y="3192463"/>
          <p14:tracePt t="27601" x="5757863" y="3302000"/>
          <p14:tracePt t="27609" x="5707063" y="3487738"/>
          <p14:tracePt t="27617" x="5646738" y="3725863"/>
          <p14:tracePt t="27624" x="5638800" y="3919538"/>
          <p14:tracePt t="27634" x="5638800" y="4318000"/>
          <p14:tracePt t="27640" x="5638800" y="4521200"/>
          <p14:tracePt t="27651" x="5799138" y="4741863"/>
          <p14:tracePt t="27657" x="6002338" y="4960938"/>
          <p14:tracePt t="27667" x="6553200" y="5291138"/>
          <p14:tracePt t="27673" x="7010400" y="5453063"/>
          <p14:tracePt t="27683" x="7297738" y="5468938"/>
          <p14:tracePt t="27689" x="7780338" y="5494338"/>
          <p14:tracePt t="27700" x="8262938" y="5494338"/>
          <p14:tracePt t="27706" x="8415338" y="5494338"/>
          <p14:tracePt t="27717" x="8729663" y="5402263"/>
          <p14:tracePt t="27722" x="8991600" y="5249863"/>
          <p14:tracePt t="27733" x="9169400" y="5113338"/>
          <p14:tracePt t="27739" x="9440863" y="4808538"/>
          <p14:tracePt t="27751" x="9507538" y="4589463"/>
          <p14:tracePt t="27752" x="9567863" y="4300538"/>
          <p14:tracePt t="27759" x="9593263" y="3970338"/>
          <p14:tracePt t="27768" x="9593263" y="3725863"/>
          <p14:tracePt t="27775" x="9482138" y="3446463"/>
          <p14:tracePt t="27784" x="9415463" y="3370263"/>
          <p14:tracePt t="27791" x="9288463" y="3243263"/>
          <p14:tracePt t="27801" x="9177338" y="3149600"/>
          <p14:tracePt t="27808" x="9059863" y="3106738"/>
          <p14:tracePt t="27817" x="8958263" y="3106738"/>
          <p14:tracePt t="27823" x="8864600" y="3106738"/>
          <p14:tracePt t="27833" x="8755063" y="3106738"/>
          <p14:tracePt t="27839" x="8686800" y="3149600"/>
          <p14:tracePt t="27850" x="8661400" y="3175000"/>
          <p14:tracePt t="27856" x="8618538" y="3225800"/>
          <p14:tracePt t="27867" x="8593138" y="3259138"/>
          <p14:tracePt t="27873" x="8559800" y="3302000"/>
          <p14:tracePt t="27883" x="8559800" y="3327400"/>
          <p14:tracePt t="27889" x="8551863" y="3335338"/>
          <p14:tracePt t="27904" x="8551863" y="3352800"/>
          <p14:tracePt t="27919" x="8551863" y="3370263"/>
          <p14:tracePt t="27941" x="8551863" y="3378200"/>
          <p14:tracePt t="27957" x="8559800" y="3378200"/>
          <p14:tracePt t="28951" x="8534400" y="3378200"/>
          <p14:tracePt t="28959" x="8440738" y="3378200"/>
          <p14:tracePt t="28967" x="8229600" y="3378200"/>
          <p14:tracePt t="28974" x="7942263" y="3395663"/>
          <p14:tracePt t="28984" x="7424738" y="3479800"/>
          <p14:tracePt t="28993" x="6654800" y="3530600"/>
          <p14:tracePt t="29001" x="5816600" y="3614738"/>
          <p14:tracePt t="29009" x="5461000" y="3640138"/>
          <p14:tracePt t="29018" x="4724400" y="3700463"/>
          <p14:tracePt t="29025" x="4106863" y="3725863"/>
          <p14:tracePt t="29035" x="3886200" y="3741738"/>
          <p14:tracePt t="29043" x="3446463" y="3751263"/>
          <p14:tracePt t="29050" x="3124200" y="3751263"/>
          <p14:tracePt t="29059" x="2870200" y="3751263"/>
          <p14:tracePt t="29065" x="2641600" y="3751263"/>
          <p14:tracePt t="29073" x="2598738" y="3751263"/>
          <p14:tracePt t="29083" x="2471738" y="3751263"/>
          <p14:tracePt t="29088" x="2362200" y="3751263"/>
          <p14:tracePt t="29099" x="2311400" y="3751263"/>
          <p14:tracePt t="29105" x="2268538" y="3751263"/>
          <p14:tracePt t="29115" x="2243138" y="3751263"/>
          <p14:tracePt t="29123" x="2209800" y="3751263"/>
          <p14:tracePt t="29129" x="2201863" y="3751263"/>
          <p14:tracePt t="29143" x="2176463" y="3751263"/>
          <p14:tracePt t="29155" x="2159000" y="3751263"/>
          <p14:tracePt t="29156" x="2133600" y="3751263"/>
          <p14:tracePt t="29165" x="2074863" y="3751263"/>
          <p14:tracePt t="29174" x="2049463" y="3767138"/>
          <p14:tracePt t="29182" x="1981200" y="3776663"/>
          <p14:tracePt t="29190" x="1955800" y="3776663"/>
          <p14:tracePt t="29199" x="1897063" y="3792538"/>
          <p14:tracePt t="29208" x="1846263" y="3792538"/>
          <p14:tracePt t="29215" x="1811338" y="3792538"/>
          <p14:tracePt t="29223" x="1770063" y="3810000"/>
          <p14:tracePt t="29230" x="1744663" y="3810000"/>
          <p14:tracePt t="29238" x="1735138" y="3817938"/>
          <p14:tracePt t="29245" x="1701800" y="3817938"/>
          <p14:tracePt t="29255" x="1658938" y="3852863"/>
          <p14:tracePt t="29261" x="1651000" y="3860800"/>
          <p14:tracePt t="29272" x="1625600" y="3903663"/>
          <p14:tracePt t="29278" x="1608138" y="3944938"/>
          <p14:tracePt t="29288" x="1582738" y="3970338"/>
          <p14:tracePt t="29295" x="1566863" y="4013200"/>
          <p14:tracePt t="29305" x="1541463" y="4038600"/>
          <p14:tracePt t="29310" x="1524000" y="4064000"/>
          <p14:tracePt t="29322" x="1524000" y="4081463"/>
          <p14:tracePt t="29323" x="1524000" y="4106863"/>
          <p14:tracePt t="29346" x="1524000" y="4122738"/>
          <p14:tracePt t="29356" x="1608138" y="4122738"/>
          <p14:tracePt t="29363" x="1770063" y="4122738"/>
          <p14:tracePt t="29372" x="2176463" y="4122738"/>
          <p14:tracePt t="29379" x="2608263" y="4122738"/>
          <p14:tracePt t="29389" x="2870200" y="4122738"/>
          <p14:tracePt t="29395" x="3040063" y="4122738"/>
          <p14:tracePt t="29404" x="3370263" y="4122738"/>
          <p14:tracePt t="29411" x="3462338" y="4122738"/>
          <p14:tracePt t="29418" x="3640138" y="4122738"/>
          <p14:tracePt t="29427" x="3741738" y="4122738"/>
          <p14:tracePt t="29434" x="3810000" y="4122738"/>
          <p14:tracePt t="29443" x="3835400" y="4122738"/>
          <p14:tracePt t="29450" x="3852863" y="4106863"/>
          <p14:tracePt t="29466" x="3835400" y="4081463"/>
          <p14:tracePt t="29475" x="3708400" y="4038600"/>
          <p14:tracePt t="29483" x="3505200" y="3954463"/>
          <p14:tracePt t="29491" x="3217863" y="3878263"/>
          <p14:tracePt t="29498" x="2928938" y="3776663"/>
          <p14:tracePt t="29507" x="2608263" y="3683000"/>
          <p14:tracePt t="29514" x="2463800" y="3632200"/>
          <p14:tracePt t="29523" x="2354263" y="3614738"/>
          <p14:tracePt t="29529" x="2184400" y="3556000"/>
          <p14:tracePt t="29539" x="2065338" y="3530600"/>
          <p14:tracePt t="29546" x="1989138" y="3505200"/>
          <p14:tracePt t="29555" x="1963738" y="3487738"/>
          <p14:tracePt t="29584" x="2227263" y="3487738"/>
          <p14:tracePt t="29593" x="2540000" y="3487738"/>
          <p14:tracePt t="29601" x="3065463" y="3548063"/>
          <p14:tracePt t="29609" x="3683000" y="3614738"/>
          <p14:tracePt t="29617" x="4470400" y="3741738"/>
          <p14:tracePt t="29626" x="4800600" y="3792538"/>
          <p14:tracePt t="29632" x="5046663" y="3835400"/>
          <p14:tracePt t="29642" x="5224463" y="3886200"/>
          <p14:tracePt t="29649" x="5511800" y="3944938"/>
          <p14:tracePt t="29657" x="5707063" y="3987800"/>
          <p14:tracePt t="29664" x="5816600" y="4013200"/>
          <p14:tracePt t="29673" x="5842000" y="4030663"/>
          <p14:tracePt t="29681" x="5867400" y="4038600"/>
          <p14:tracePt t="29689" x="5867400" y="4056063"/>
          <p14:tracePt t="29696" x="5732463" y="4064000"/>
          <p14:tracePt t="29706" x="5468938" y="4081463"/>
          <p14:tracePt t="29712" x="5072063" y="4106863"/>
          <p14:tracePt t="29722" x="4546600" y="4140200"/>
          <p14:tracePt t="29728" x="4259263" y="4140200"/>
          <p14:tracePt t="29739" x="3776663" y="4140200"/>
          <p14:tracePt t="29745" x="3598863" y="4140200"/>
          <p14:tracePt t="29755" x="3284538" y="4140200"/>
          <p14:tracePt t="29760" x="2997200" y="4140200"/>
          <p14:tracePt t="29772" x="2913063" y="4140200"/>
          <p14:tracePt t="29777" x="2735263" y="4140200"/>
          <p14:tracePt t="29789" x="2641600" y="4148138"/>
          <p14:tracePt t="29794" x="2573338" y="4165600"/>
          <p14:tracePt t="29805" x="2540000" y="4165600"/>
          <p14:tracePt t="29809" x="2532063" y="4165600"/>
          <p14:tracePt t="29822" x="2532063" y="4173538"/>
          <p14:tracePt t="29839" x="2582863" y="4191000"/>
          <p14:tracePt t="29847" x="2692400" y="4259263"/>
          <p14:tracePt t="29856" x="2827338" y="4325938"/>
          <p14:tracePt t="29863" x="2938463" y="4386263"/>
          <p14:tracePt t="29872" x="3090863" y="4452938"/>
          <p14:tracePt t="29879" x="3157538" y="4495800"/>
          <p14:tracePt t="29889" x="3243263" y="4538663"/>
          <p14:tracePt t="29896" x="3302000" y="4579938"/>
          <p14:tracePt t="29905" x="3335338" y="4589463"/>
          <p14:tracePt t="29912" x="3352800" y="4614863"/>
          <p14:tracePt t="29926" x="3352800" y="4630738"/>
          <p14:tracePt t="29934" x="3309938" y="4630738"/>
          <p14:tracePt t="29943" x="3217863" y="4630738"/>
          <p14:tracePt t="29950" x="3022600" y="4630738"/>
          <p14:tracePt t="29959" x="2844800" y="4630738"/>
          <p14:tracePt t="29966" x="2624138" y="4630738"/>
          <p14:tracePt t="29975" x="2514600" y="4630738"/>
          <p14:tracePt t="29982" x="2319338" y="4614863"/>
          <p14:tracePt t="29990" x="2116138" y="4579938"/>
          <p14:tracePt t="29998" x="2065338" y="4579938"/>
          <p14:tracePt t="30006" x="1938338" y="4564063"/>
          <p14:tracePt t="30014" x="1846263" y="4564063"/>
          <p14:tracePt t="30022" x="1785938" y="4564063"/>
          <p14:tracePt t="30029" x="1735138" y="4564063"/>
          <p14:tracePt t="30038" x="1719263" y="4564063"/>
          <p14:tracePt t="30045" x="1693863" y="4564063"/>
          <p14:tracePt t="36543" x="1735138" y="4564063"/>
          <p14:tracePt t="36550" x="1811338" y="4564063"/>
          <p14:tracePt t="36560" x="1897063" y="4564063"/>
          <p14:tracePt t="36566" x="1981200" y="4564063"/>
          <p14:tracePt t="36576" x="2065338" y="4564063"/>
          <p14:tracePt t="36582" x="2141538" y="4564063"/>
          <p14:tracePt t="36593" x="2252663" y="4564063"/>
          <p14:tracePt t="36599" x="2379663" y="4564063"/>
          <p14:tracePt t="36609" x="2497138" y="4579938"/>
          <p14:tracePt t="36615" x="2751138" y="4614863"/>
          <p14:tracePt t="36625" x="3014663" y="4673600"/>
          <p14:tracePt t="36631" x="3302000" y="4741863"/>
          <p14:tracePt t="36642" x="3632200" y="4800600"/>
          <p14:tracePt t="36647" x="3944938" y="4876800"/>
          <p14:tracePt t="36659" x="4275138" y="4945063"/>
          <p14:tracePt t="36664" x="4630738" y="5029200"/>
          <p14:tracePt t="36676" x="5029200" y="5087938"/>
          <p14:tracePt t="36680" x="5427663" y="5156200"/>
          <p14:tracePt t="36693" x="5867400" y="5224463"/>
          <p14:tracePt t="36694" x="6307138" y="5265738"/>
          <p14:tracePt t="36701" x="6789738" y="5308600"/>
          <p14:tracePt t="36709" x="7315200" y="5359400"/>
          <p14:tracePt t="36717" x="7789863" y="5402263"/>
          <p14:tracePt t="36726" x="8374063" y="5453063"/>
          <p14:tracePt t="36733" x="8856663" y="5468938"/>
          <p14:tracePt t="36742" x="9288463" y="5529263"/>
          <p14:tracePt t="36749" x="9456738" y="5537200"/>
          <p14:tracePt t="36759" x="9786938" y="5562600"/>
          <p14:tracePt t="36767" x="10033000" y="5595938"/>
          <p14:tracePt t="36777" x="10269538" y="5605463"/>
          <p14:tracePt t="36784" x="10431463" y="5621338"/>
          <p14:tracePt t="36793" x="10490200" y="5621338"/>
          <p14:tracePt t="36799" x="10583863" y="5621338"/>
          <p14:tracePt t="36809" x="10650538" y="5638800"/>
          <p14:tracePt t="36815" x="10710863" y="5638800"/>
          <p14:tracePt t="36826" x="10752138" y="5638800"/>
          <p14:tracePt t="36831" x="10761663" y="5638800"/>
          <p14:tracePt t="36842" x="10777538" y="5638800"/>
          <p14:tracePt t="36846" x="10787063" y="5638800"/>
          <p14:tracePt t="36860" x="10802938" y="5638800"/>
          <p14:tracePt t="36939" x="10787063" y="5638800"/>
          <p14:tracePt t="36955" x="10777538" y="5638800"/>
          <p14:tracePt t="37042" x="10787063" y="5621338"/>
          <p14:tracePt t="37050" x="10828338" y="5621338"/>
          <p14:tracePt t="37059" x="10871200" y="5621338"/>
          <p14:tracePt t="37066" x="10929938" y="5621338"/>
          <p14:tracePt t="37075" x="10980738" y="5621338"/>
          <p14:tracePt t="37083" x="11049000" y="5605463"/>
          <p14:tracePt t="37092" x="11133138" y="5605463"/>
          <p14:tracePt t="37099" x="11244263" y="5595938"/>
          <p14:tracePt t="37106" x="11336338" y="5595938"/>
          <p14:tracePt t="37114" x="11463338" y="5580063"/>
          <p14:tracePt t="37126" x="11615738" y="5580063"/>
          <p14:tracePt t="37131" x="11768138" y="5580063"/>
          <p14:tracePt t="37138" x="12057063" y="5580063"/>
          <p14:tracePt t="37146" x="12141200" y="5580063"/>
          <p14:tracePt t="41555" x="12065000" y="5707063"/>
          <p14:tracePt t="41563" x="11734800" y="5732463"/>
          <p14:tracePt t="41570" x="11379200" y="5757863"/>
          <p14:tracePt t="41579" x="10939463" y="5773738"/>
          <p14:tracePt t="41588" x="10541000" y="5799138"/>
          <p14:tracePt t="41597" x="10101263" y="5816600"/>
          <p14:tracePt t="41606" x="9702800" y="5816600"/>
          <p14:tracePt t="41614" x="9304338" y="5816600"/>
          <p14:tracePt t="41621" x="9169400" y="5816600"/>
          <p14:tracePt t="41630" x="8839200" y="5816600"/>
          <p14:tracePt t="41636" x="8593138" y="5799138"/>
          <p14:tracePt t="41648" x="8399463" y="5773738"/>
          <p14:tracePt t="41653" x="8221663" y="5757863"/>
          <p14:tracePt t="41665" x="8085138" y="5732463"/>
          <p14:tracePt t="41666" x="8026400" y="5715000"/>
          <p14:tracePt t="41676" x="7823200" y="5689600"/>
          <p14:tracePt t="41688" x="7789863" y="5689600"/>
          <p14:tracePt t="41689" x="7739063" y="5672138"/>
          <p14:tracePt t="41698" x="7688263" y="5664200"/>
          <p14:tracePt t="41706" x="7627938" y="5664200"/>
          <p14:tracePt t="41715" x="7602538" y="5646738"/>
          <p14:tracePt t="41721" x="7577138" y="5646738"/>
          <p14:tracePt t="41731" x="7561263" y="5646738"/>
          <p14:tracePt t="41738" x="7543800" y="5638800"/>
          <p14:tracePt t="41749" x="7518400" y="5638800"/>
          <p14:tracePt t="41754" x="7500938" y="5638800"/>
          <p14:tracePt t="41766" x="7493000" y="5638800"/>
          <p14:tracePt t="41769" x="7475538" y="5638800"/>
          <p14:tracePt t="41777" x="7467600" y="5638800"/>
          <p14:tracePt t="41788" x="7450138" y="5638800"/>
          <p14:tracePt t="41795" x="7424738" y="5638800"/>
          <p14:tracePt t="41804" x="7408863" y="5638800"/>
          <p14:tracePt t="41812" x="7383463" y="5646738"/>
          <p14:tracePt t="41823" x="7366000" y="5646738"/>
          <p14:tracePt t="41824" x="7358063" y="5664200"/>
          <p14:tracePt t="41832" x="7340600" y="5664200"/>
          <p14:tracePt t="41842" x="7323138" y="5664200"/>
          <p14:tracePt t="41850" x="7315200" y="5672138"/>
          <p14:tracePt t="41861" x="7297738" y="5672138"/>
          <p14:tracePt t="41867" x="7281863" y="5689600"/>
          <p14:tracePt t="41881" x="7272338" y="5707063"/>
          <p14:tracePt t="41904" x="7256463" y="5707063"/>
          <p14:tracePt t="41905" x="7256463" y="5715000"/>
          <p14:tracePt t="41926" x="7246938" y="5715000"/>
          <p14:tracePt t="42061" x="7246938" y="5707063"/>
          <p14:tracePt t="42070" x="7231063" y="5689600"/>
          <p14:tracePt t="42077" x="7213600" y="5646738"/>
          <p14:tracePt t="42087" x="7205663" y="5605463"/>
          <p14:tracePt t="42093" x="7188200" y="5537200"/>
          <p14:tracePt t="42101" x="7145338" y="5453063"/>
          <p14:tracePt t="42109" x="7119938" y="5341938"/>
          <p14:tracePt t="42118" x="7094538" y="5224463"/>
          <p14:tracePt t="42125" x="7053263" y="5097463"/>
          <p14:tracePt t="42134" x="7027863" y="4960938"/>
          <p14:tracePt t="42141" x="7010400" y="4783138"/>
          <p14:tracePt t="42151" x="6985000" y="4614863"/>
          <p14:tracePt t="42158" x="6985000" y="4470400"/>
          <p14:tracePt t="42167" x="6985000" y="4318000"/>
          <p14:tracePt t="42173" x="6985000" y="4173538"/>
          <p14:tracePt t="42183" x="6985000" y="4064000"/>
          <p14:tracePt t="42189" x="6985000" y="3970338"/>
          <p14:tracePt t="42199" x="6985000" y="3929063"/>
          <p14:tracePt t="42205" x="6985000" y="3852863"/>
          <p14:tracePt t="42216" x="6985000" y="3776663"/>
          <p14:tracePt t="42221" x="6985000" y="3725863"/>
          <p14:tracePt t="42233" x="6992938" y="3700463"/>
          <p14:tracePt t="42239" x="6992938" y="3657600"/>
          <p14:tracePt t="42251" x="6992938" y="3640138"/>
          <p14:tracePt t="42251" x="7010400" y="3614738"/>
          <p14:tracePt t="42259" x="7010400" y="3598863"/>
          <p14:tracePt t="42275" x="7010400" y="3589338"/>
          <p14:tracePt t="42315" x="7010400" y="3573463"/>
          <p14:tracePt t="42347" x="7010400" y="3556000"/>
          <p14:tracePt t="42370" x="7010400" y="3548063"/>
          <p14:tracePt t="42387" x="7010400" y="3530600"/>
          <p14:tracePt t="42403" x="6992938" y="3530600"/>
          <p14:tracePt t="42411" x="6992938" y="3522663"/>
          <p14:tracePt t="42458" x="6985000" y="3522663"/>
          <p14:tracePt t="42592" x="6967538" y="352266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l"/>
            <a:r>
              <a:rPr lang="en-GB" b="1" dirty="0"/>
              <a:t>What is Credit Card Fraud?</a:t>
            </a:r>
            <a:endParaRPr lang="en-IN" b="1" dirty="0"/>
          </a:p>
        </p:txBody>
      </p:sp>
      <p:sp>
        <p:nvSpPr>
          <p:cNvPr id="3" name="Content Placeholder 2"/>
          <p:cNvSpPr>
            <a:spLocks noGrp="1"/>
          </p:cNvSpPr>
          <p:nvPr>
            <p:ph idx="1"/>
          </p:nvPr>
        </p:nvSpPr>
        <p:spPr>
          <a:xfrm>
            <a:off x="1103312" y="2052918"/>
            <a:ext cx="8946541" cy="2373939"/>
          </a:xfrm>
        </p:spPr>
        <p:txBody>
          <a:bodyPr>
            <a:normAutofit/>
          </a:bodyPr>
          <a:lstStyle/>
          <a:p>
            <a:r>
              <a:rPr lang="en-GB" dirty="0"/>
              <a:t>Credit card fraud means using a person’s credit card without his knowledge by means of withdrawing funds or purchase of goods.</a:t>
            </a:r>
          </a:p>
          <a:p>
            <a:r>
              <a:rPr lang="en-GB" dirty="0"/>
              <a:t>The most common ways of card theft are done by stealing the card before it is received by the owner, getting the card details from the owner via phone calls, Sending inappropriate links to the owner’s mobile to get the card details, appropriation of lost cards and so on.</a:t>
            </a:r>
            <a:endParaRPr lang="en-IN" dirty="0"/>
          </a:p>
          <a:p>
            <a:endParaRPr lang="en-US" dirty="0"/>
          </a:p>
        </p:txBody>
      </p:sp>
      <p:pic>
        <p:nvPicPr>
          <p:cNvPr id="2" name="Audio 1">
            <a:hlinkClick r:id="" action="ppaction://media"/>
            <a:extLst>
              <a:ext uri="{FF2B5EF4-FFF2-40B4-BE49-F238E27FC236}">
                <a16:creationId xmlns:a16="http://schemas.microsoft.com/office/drawing/2014/main" id="{B0C39717-5A38-7329-0295-651C3AFCB60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576322380"/>
      </p:ext>
    </p:extLst>
  </p:cSld>
  <p:clrMapOvr>
    <a:masterClrMapping/>
  </p:clrMapOvr>
  <p:transition spd="slow" advTm="4073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 Test SPLIT</a:t>
            </a:r>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5662" t="28912" r="5242" b="10378"/>
          <a:stretch/>
        </p:blipFill>
        <p:spPr>
          <a:xfrm>
            <a:off x="881742" y="1853247"/>
            <a:ext cx="9712988" cy="4302623"/>
          </a:xfrm>
        </p:spPr>
      </p:pic>
      <p:pic>
        <p:nvPicPr>
          <p:cNvPr id="3" name="Audio 2">
            <a:hlinkClick r:id="" action="ppaction://media"/>
            <a:extLst>
              <a:ext uri="{FF2B5EF4-FFF2-40B4-BE49-F238E27FC236}">
                <a16:creationId xmlns:a16="http://schemas.microsoft.com/office/drawing/2014/main" id="{379EB7D2-6AAE-9CD1-8A63-698EDA0BE82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964426237"/>
      </p:ext>
    </p:extLst>
  </p:cSld>
  <p:clrMapOvr>
    <a:masterClrMapping/>
  </p:clrMapOvr>
  <p:transition spd="slow" advTm="4234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9514" x="6951663" y="3522663"/>
          <p14:tracePt t="9521" x="6875463" y="3505200"/>
          <p14:tracePt t="9530" x="6773863" y="3479800"/>
          <p14:tracePt t="9536" x="6654800" y="3436938"/>
          <p14:tracePt t="9546" x="6502400" y="3378200"/>
          <p14:tracePt t="9552" x="6350000" y="3309938"/>
          <p14:tracePt t="9563" x="6215063" y="3243263"/>
          <p14:tracePt t="9568" x="6078538" y="3157538"/>
          <p14:tracePt t="9579" x="5935663" y="3081338"/>
          <p14:tracePt t="9585" x="5638800" y="2928938"/>
          <p14:tracePt t="9597" x="5359400" y="2760663"/>
          <p14:tracePt t="9600" x="5046663" y="2608263"/>
          <p14:tracePt t="9614" x="4935538" y="2532063"/>
          <p14:tracePt t="9614" x="4724400" y="2420938"/>
          <p14:tracePt t="9622" x="4521200" y="2311400"/>
          <p14:tracePt t="9631" x="4325938" y="2209800"/>
          <p14:tracePt t="9638" x="4183063" y="2133600"/>
          <p14:tracePt t="9647" x="4038600" y="2057400"/>
          <p14:tracePt t="9655" x="3919538" y="1989138"/>
          <p14:tracePt t="9663" x="3878263" y="1981200"/>
          <p14:tracePt t="9670" x="3792538" y="1938338"/>
          <p14:tracePt t="9680" x="3741738" y="1897063"/>
          <p14:tracePt t="9686" x="3665538" y="1871663"/>
          <p14:tracePt t="9696" x="3632200" y="1846263"/>
          <p14:tracePt t="9703" x="3589338" y="1811338"/>
          <p14:tracePt t="9713" x="3573463" y="1803400"/>
          <p14:tracePt t="9719" x="3548063" y="1770063"/>
          <p14:tracePt t="9730" x="3530600" y="1760538"/>
          <p14:tracePt t="9736" x="3530600" y="1744663"/>
          <p14:tracePt t="9746" x="3522663" y="1744663"/>
          <p14:tracePt t="9752" x="3522663" y="1735138"/>
          <p14:tracePt t="9768" x="3522663" y="1719263"/>
          <p14:tracePt t="9868" x="3505200" y="1719263"/>
          <p14:tracePt t="9876" x="3479800" y="1719263"/>
          <p14:tracePt t="9884" x="3421063" y="1735138"/>
          <p14:tracePt t="9892" x="3309938" y="1770063"/>
          <p14:tracePt t="9900" x="3233738" y="1803400"/>
          <p14:tracePt t="9914" x="3106738" y="1871663"/>
          <p14:tracePt t="9918" x="2979738" y="1922463"/>
          <p14:tracePt t="9925" x="2862263" y="1963738"/>
          <p14:tracePt t="9932" x="2735263" y="2024063"/>
          <p14:tracePt t="9941" x="2624138" y="2057400"/>
          <p14:tracePt t="9948" x="2532063" y="2100263"/>
          <p14:tracePt t="9957" x="2489200" y="2133600"/>
          <p14:tracePt t="9965" x="2405063" y="2159000"/>
          <p14:tracePt t="9973" x="2354263" y="2166938"/>
          <p14:tracePt t="9982" x="2311400" y="2201863"/>
          <p14:tracePt t="9989" x="2278063" y="2209800"/>
          <p14:tracePt t="9998" x="2252663" y="2227263"/>
          <p14:tracePt t="10012" x="2243138" y="2243138"/>
          <p14:tracePt t="10035" x="2243138" y="2252663"/>
          <p14:tracePt t="10050" x="2243138" y="2268538"/>
          <p14:tracePt t="10090" x="2243138" y="2278063"/>
          <p14:tracePt t="10242" x="2243138" y="2268538"/>
          <p14:tracePt t="10709" x="2227263" y="2268538"/>
          <p14:tracePt t="13751" x="2209800" y="2268538"/>
          <p14:tracePt t="13759" x="2201863" y="2268538"/>
          <p14:tracePt t="13769" x="2176463" y="2293938"/>
          <p14:tracePt t="13778" x="2141538" y="2311400"/>
          <p14:tracePt t="13788" x="2100263" y="2336800"/>
          <p14:tracePt t="13794" x="2049463" y="2362200"/>
          <p14:tracePt t="13803" x="1955800" y="2387600"/>
          <p14:tracePt t="13814" x="1785938" y="2446338"/>
          <p14:tracePt t="13815" x="1701800" y="2471738"/>
          <p14:tracePt t="13827" x="1524000" y="2514600"/>
          <p14:tracePt t="13838" x="1389063" y="2557463"/>
          <p14:tracePt t="13839" x="1211263" y="2582863"/>
          <p14:tracePt t="13849" x="1041400" y="2598738"/>
          <p14:tracePt t="13860" x="896938" y="2608263"/>
          <p14:tracePt t="13866" x="754063" y="2608263"/>
          <p14:tracePt t="13875" x="635000" y="2608263"/>
          <p14:tracePt t="13881" x="525463" y="2608263"/>
          <p14:tracePt t="13891" x="465138" y="2608263"/>
          <p14:tracePt t="13898" x="414338" y="2608263"/>
          <p14:tracePt t="13907" x="330200" y="2608263"/>
          <p14:tracePt t="13913" x="271463" y="2608263"/>
          <p14:tracePt t="13920" x="220663" y="2608263"/>
          <p14:tracePt t="13931" x="177800" y="2608263"/>
          <p14:tracePt t="13936" x="152400" y="2608263"/>
          <p14:tracePt t="13947" x="134938" y="2608263"/>
          <p14:tracePt t="13954" x="127000" y="2624138"/>
          <p14:tracePt t="13988" x="127000" y="2641600"/>
          <p14:tracePt t="13996" x="203200" y="2684463"/>
          <p14:tracePt t="14004" x="312738" y="2751138"/>
          <p14:tracePt t="14012" x="457200" y="2844800"/>
          <p14:tracePt t="14021" x="642938" y="2979738"/>
          <p14:tracePt t="14028" x="906463" y="3149600"/>
          <p14:tracePt t="14037" x="1150938" y="3302000"/>
          <p14:tracePt t="14044" x="1430338" y="3487738"/>
          <p14:tracePt t="14053" x="1676400" y="3657600"/>
          <p14:tracePt t="14060" x="1770063" y="3741738"/>
          <p14:tracePt t="14070" x="1981200" y="3886200"/>
          <p14:tracePt t="14077" x="2032000" y="3929063"/>
          <p14:tracePt t="14086" x="2133600" y="4013200"/>
          <p14:tracePt t="14093" x="2243138" y="4081463"/>
          <p14:tracePt t="14102" x="2278063" y="4122738"/>
          <p14:tracePt t="14109" x="2311400" y="4140200"/>
          <p14:tracePt t="14116" x="2319338" y="4165600"/>
          <p14:tracePt t="14125" x="2336800" y="4165600"/>
          <p14:tracePt t="14139" x="2354263" y="4173538"/>
          <p14:tracePt t="14178" x="2354263" y="4165600"/>
          <p14:tracePt t="14187" x="2354263" y="4140200"/>
          <p14:tracePt t="14195" x="2336800" y="4097338"/>
          <p14:tracePt t="14203" x="2311400" y="4056063"/>
          <p14:tracePt t="14211" x="2293938" y="4013200"/>
          <p14:tracePt t="14220" x="2252663" y="3929063"/>
          <p14:tracePt t="14227" x="2243138" y="3817938"/>
          <p14:tracePt t="14236" x="2159000" y="3632200"/>
          <p14:tracePt t="14243" x="2116138" y="3446463"/>
          <p14:tracePt t="14253" x="2090738" y="3370263"/>
          <p14:tracePt t="14259" x="2032000" y="3217863"/>
          <p14:tracePt t="14269" x="2024063" y="3175000"/>
          <p14:tracePt t="14276" x="1981200" y="3065463"/>
          <p14:tracePt t="14284" x="1955800" y="2979738"/>
          <p14:tracePt t="14292" x="1938338" y="2938463"/>
          <p14:tracePt t="14299" x="1938338" y="2913063"/>
          <p14:tracePt t="14314" x="1938338" y="2903538"/>
          <p14:tracePt t="14337" x="1938338" y="2913063"/>
          <p14:tracePt t="14345" x="1938338" y="2997200"/>
          <p14:tracePt t="14354" x="1989138" y="3116263"/>
          <p14:tracePt t="14362" x="2049463" y="3259138"/>
          <p14:tracePt t="14371" x="2074863" y="3370263"/>
          <p14:tracePt t="14378" x="2141538" y="3556000"/>
          <p14:tracePt t="14387" x="2201863" y="3741738"/>
          <p14:tracePt t="14394" x="2252663" y="3929063"/>
          <p14:tracePt t="14403" x="2311400" y="4106863"/>
          <p14:tracePt t="14410" x="2319338" y="4165600"/>
          <p14:tracePt t="14419" x="2362200" y="4275138"/>
          <p14:tracePt t="14427" x="2379663" y="4368800"/>
          <p14:tracePt t="14436" x="2387600" y="4437063"/>
          <p14:tracePt t="14443" x="2405063" y="4478338"/>
          <p14:tracePt t="14452" x="2405063" y="4503738"/>
          <p14:tracePt t="14458" x="2405063" y="4538663"/>
          <p14:tracePt t="14465" x="2405063" y="4546600"/>
          <p14:tracePt t="14480" x="2405063" y="4564063"/>
          <p14:tracePt t="14569" x="2420938" y="4546600"/>
          <p14:tracePt t="14591" x="2420938" y="4538663"/>
          <p14:tracePt t="14603" x="2420938" y="4521200"/>
          <p14:tracePt t="14609" x="2430463" y="4521200"/>
          <p14:tracePt t="14616" x="2430463" y="4495800"/>
          <p14:tracePt t="14624" x="2446338" y="4478338"/>
          <p14:tracePt t="14631" x="2471738" y="4437063"/>
          <p14:tracePt t="14641" x="2497138" y="4394200"/>
          <p14:tracePt t="14648" x="2557463" y="4360863"/>
          <p14:tracePt t="14657" x="2608263" y="4284663"/>
          <p14:tracePt t="14664" x="2684463" y="4233863"/>
          <p14:tracePt t="14674" x="2760663" y="4165600"/>
          <p14:tracePt t="14680" x="2827338" y="4106863"/>
          <p14:tracePt t="14690" x="2870200" y="4064000"/>
          <p14:tracePt t="14697" x="2938463" y="4030663"/>
          <p14:tracePt t="14707" x="3014663" y="3987800"/>
          <p14:tracePt t="14713" x="3065463" y="3944938"/>
          <p14:tracePt t="14724" x="3106738" y="3903663"/>
          <p14:tracePt t="14730" x="3149600" y="3886200"/>
          <p14:tracePt t="14740" x="3175000" y="3860800"/>
          <p14:tracePt t="14745" x="3217863" y="3852863"/>
          <p14:tracePt t="14757" x="3243263" y="3817938"/>
          <p14:tracePt t="14761" x="3268663" y="3810000"/>
          <p14:tracePt t="14775" x="3302000" y="3776663"/>
          <p14:tracePt t="14776" x="3327400" y="3767138"/>
          <p14:tracePt t="14791" x="3352800" y="3751263"/>
          <p14:tracePt t="14799" x="3370263" y="3741738"/>
          <p14:tracePt t="14814" x="3378200" y="3741738"/>
          <p14:tracePt t="14853" x="3378200" y="3751263"/>
          <p14:tracePt t="14862" x="3378200" y="3776663"/>
          <p14:tracePt t="14870" x="3370263" y="3810000"/>
          <p14:tracePt t="14879" x="3352800" y="3852863"/>
          <p14:tracePt t="14886" x="3335338" y="3903663"/>
          <p14:tracePt t="14895" x="3309938" y="3944938"/>
          <p14:tracePt t="14903" x="3302000" y="3987800"/>
          <p14:tracePt t="14909" x="3302000" y="4038600"/>
          <p14:tracePt t="14918" x="3284538" y="4081463"/>
          <p14:tracePt t="14926" x="3284538" y="4106863"/>
          <p14:tracePt t="14934" x="3284538" y="4140200"/>
          <p14:tracePt t="14942" x="3268663" y="4148138"/>
          <p14:tracePt t="14950" x="3268663" y="4165600"/>
          <p14:tracePt t="14957" x="3268663" y="4173538"/>
          <p14:tracePt t="15044" x="3268663" y="4165600"/>
          <p14:tracePt t="15060" x="3284538" y="4165600"/>
          <p14:tracePt t="15076" x="3284538" y="4148138"/>
          <p14:tracePt t="15099" x="3302000" y="4148138"/>
          <p14:tracePt t="15561" x="3302000" y="4140200"/>
          <p14:tracePt t="15893" x="3302000" y="4122738"/>
          <p14:tracePt t="16300" x="3284538" y="4122738"/>
          <p14:tracePt t="20573" x="3352800" y="4140200"/>
          <p14:tracePt t="20580" x="3436938" y="4148138"/>
          <p14:tracePt t="20589" x="3505200" y="4165600"/>
          <p14:tracePt t="20595" x="3573463" y="4173538"/>
          <p14:tracePt t="20606" x="3640138" y="4191000"/>
          <p14:tracePt t="20612" x="3792538" y="4216400"/>
          <p14:tracePt t="20623" x="3919538" y="4259263"/>
          <p14:tracePt t="20628" x="4056063" y="4284663"/>
          <p14:tracePt t="20639" x="4183063" y="4300538"/>
          <p14:tracePt t="20644" x="4292600" y="4325938"/>
          <p14:tracePt t="20657" x="4325938" y="4343400"/>
          <p14:tracePt t="20658" x="4411663" y="4360863"/>
          <p14:tracePt t="20665" x="4452938" y="4368800"/>
          <p14:tracePt t="20674" x="4503738" y="4386263"/>
          <p14:tracePt t="20681" x="4538663" y="4394200"/>
          <p14:tracePt t="20690" x="4546600" y="4394200"/>
          <p14:tracePt t="20697" x="4579938" y="4394200"/>
          <p14:tracePt t="20707" x="4579938" y="4411663"/>
          <p14:tracePt t="20712" x="4589463" y="4411663"/>
          <p14:tracePt t="20958" x="4589463" y="4394200"/>
          <p14:tracePt t="20974" x="4579938" y="4394200"/>
          <p14:tracePt t="21865" x="4564063" y="4394200"/>
          <p14:tracePt t="22768" x="4546600" y="4394200"/>
          <p14:tracePt t="22776" x="4538663" y="4394200"/>
          <p14:tracePt t="22786" x="4521200" y="4394200"/>
          <p14:tracePt t="22795" x="4503738" y="4394200"/>
          <p14:tracePt t="22804" x="4478338" y="4394200"/>
          <p14:tracePt t="22814" x="4437063" y="4394200"/>
          <p14:tracePt t="22820" x="4402138" y="4394200"/>
          <p14:tracePt t="22831" x="4368800" y="4394200"/>
          <p14:tracePt t="22836" x="4343400" y="4394200"/>
          <p14:tracePt t="22843" x="4300538" y="4394200"/>
          <p14:tracePt t="22852" x="4275138" y="4394200"/>
          <p14:tracePt t="22862" x="4259263" y="4394200"/>
          <p14:tracePt t="22869" x="4233863" y="4394200"/>
          <p14:tracePt t="22876" x="4208463" y="4394200"/>
          <p14:tracePt t="22884" x="4183063" y="4394200"/>
          <p14:tracePt t="22895" x="4148138" y="4394200"/>
          <p14:tracePt t="22896" x="4106863" y="4394200"/>
          <p14:tracePt t="22915" x="4038600" y="4394200"/>
          <p14:tracePt t="22922" x="3995738" y="4394200"/>
          <p14:tracePt t="22931" x="3987800" y="4394200"/>
          <p14:tracePt t="22939" x="3944938" y="4394200"/>
          <p14:tracePt t="22948" x="3919538" y="4394200"/>
          <p14:tracePt t="22956" x="3903663" y="4394200"/>
          <p14:tracePt t="22966" x="3878263" y="4394200"/>
          <p14:tracePt t="22975" x="3860800" y="4394200"/>
          <p14:tracePt t="22992" x="3852863" y="4394200"/>
          <p14:tracePt t="23061" x="3860800" y="4394200"/>
          <p14:tracePt t="23077" x="3878263" y="4394200"/>
          <p14:tracePt t="23093" x="3886200" y="4394200"/>
          <p14:tracePt t="23109" x="3903663" y="4394200"/>
          <p14:tracePt t="23125" x="3919538" y="4394200"/>
          <p14:tracePt t="23134" x="3929063" y="4411663"/>
          <p14:tracePt t="23142" x="3944938" y="4411663"/>
          <p14:tracePt t="23150" x="3962400" y="4411663"/>
          <p14:tracePt t="23157" x="3970338" y="4411663"/>
          <p14:tracePt t="23166" x="3995738" y="4427538"/>
          <p14:tracePt t="23174" x="4013200" y="4427538"/>
          <p14:tracePt t="23183" x="4030663" y="4427538"/>
          <p14:tracePt t="23189" x="4056063" y="4437063"/>
          <p14:tracePt t="23198" x="4071938" y="4437063"/>
          <p14:tracePt t="23205" x="4097338" y="4437063"/>
          <p14:tracePt t="23213" x="4106863" y="4437063"/>
          <p14:tracePt t="23221" x="4122738" y="4437063"/>
          <p14:tracePt t="23228" x="4140200" y="4437063"/>
          <p14:tracePt t="23237" x="4165600" y="4452938"/>
          <p14:tracePt t="23252" x="4183063" y="4452938"/>
          <p14:tracePt t="23268" x="4191000" y="4452938"/>
          <p14:tracePt t="23300" x="4208463" y="4452938"/>
          <p14:tracePt t="24690" x="4191000" y="4452938"/>
          <p14:tracePt t="25262" x="4183063" y="4452938"/>
          <p14:tracePt t="25706" x="4191000" y="4452938"/>
          <p14:tracePt t="25793" x="4183063" y="4452938"/>
          <p14:tracePt t="25808" x="4165600" y="4452938"/>
          <p14:tracePt t="25825" x="4140200" y="4452938"/>
          <p14:tracePt t="25834" x="4106863" y="4452938"/>
          <p14:tracePt t="25853" x="4013200" y="4452938"/>
          <p14:tracePt t="25867" x="3970338" y="4452938"/>
          <p14:tracePt t="25868" x="3878263" y="4452938"/>
          <p14:tracePt t="25883" x="3708400" y="4452938"/>
          <p14:tracePt t="25897" x="3632200" y="4452938"/>
          <p14:tracePt t="25899" x="3548063" y="4452938"/>
          <p14:tracePt t="25910" x="3446463" y="4452938"/>
          <p14:tracePt t="25915" x="3411538" y="4452938"/>
          <p14:tracePt t="25927" x="3352800" y="4452938"/>
          <p14:tracePt t="25931" x="3284538" y="4452938"/>
          <p14:tracePt t="25942" x="3233738" y="4452938"/>
          <p14:tracePt t="25949" x="3200400" y="4452938"/>
          <p14:tracePt t="25969" x="3175000" y="4452938"/>
          <p14:tracePt t="25971" x="3157538" y="4452938"/>
          <p14:tracePt t="26023" x="3175000" y="4452938"/>
          <p14:tracePt t="26034" x="3192463" y="4452938"/>
          <p14:tracePt t="26040" x="3200400" y="4452938"/>
          <p14:tracePt t="26048" x="3217863" y="4452938"/>
          <p14:tracePt t="26054" x="3243263" y="4452938"/>
          <p14:tracePt t="26063" x="3268663" y="4452938"/>
          <p14:tracePt t="26070" x="3284538" y="4452938"/>
          <p14:tracePt t="26080" x="3309938" y="4452938"/>
          <p14:tracePt t="26087" x="3335338" y="4452938"/>
          <p14:tracePt t="26096" x="3370263" y="4452938"/>
          <p14:tracePt t="26102" x="3395663" y="4452938"/>
          <p14:tracePt t="26110" x="3421063" y="4452938"/>
          <p14:tracePt t="26118" x="3446463" y="4452938"/>
          <p14:tracePt t="26126" x="3462338" y="4452938"/>
          <p14:tracePt t="26135" x="3487738" y="4452938"/>
          <p14:tracePt t="26142" x="3522663" y="4452938"/>
          <p14:tracePt t="26150" x="3548063" y="4452938"/>
          <p14:tracePt t="26165" x="3573463" y="4452938"/>
          <p14:tracePt t="26181" x="3589338" y="4452938"/>
          <p14:tracePt t="26189" x="3598863" y="4452938"/>
          <p14:tracePt t="26213" x="3614738" y="4452938"/>
          <p14:tracePt t="26276" x="3632200" y="4452938"/>
          <p14:tracePt t="27094" x="3640138" y="4452938"/>
          <p14:tracePt t="27158" x="3657600" y="4452938"/>
          <p14:tracePt t="27165" x="3657600" y="4470400"/>
          <p14:tracePt t="27181" x="3665538" y="4470400"/>
          <p14:tracePt t="27213" x="3683000" y="4470400"/>
          <p14:tracePt t="27236" x="3700463" y="4470400"/>
          <p14:tracePt t="27261" x="3708400" y="4470400"/>
          <p14:tracePt t="27269" x="3708400" y="4478338"/>
          <p14:tracePt t="27284" x="3725863" y="4478338"/>
          <p14:tracePt t="27316" x="3741738" y="4478338"/>
          <p14:tracePt t="27348" x="3751263" y="4478338"/>
          <p14:tracePt t="27403" x="3767138" y="4478338"/>
          <p14:tracePt t="27475" x="3776663" y="4478338"/>
          <p14:tracePt t="27499" x="3776663" y="4470400"/>
          <p14:tracePt t="27538" x="3792538" y="4470400"/>
          <p14:tracePt t="27570" x="3792538" y="4452938"/>
          <p14:tracePt t="27689" x="3792538" y="4437063"/>
          <p14:tracePt t="27832" x="3810000" y="4437063"/>
          <p14:tracePt t="27840" x="3886200" y="4437063"/>
          <p14:tracePt t="27850" x="4030663" y="4427538"/>
          <p14:tracePt t="27859" x="4208463" y="4427538"/>
          <p14:tracePt t="27866" x="4470400" y="4411663"/>
          <p14:tracePt t="27878" x="4783138" y="4411663"/>
          <p14:tracePt t="27883" x="5113338" y="4411663"/>
          <p14:tracePt t="27892" x="5468938" y="4411663"/>
          <p14:tracePt t="27899" x="5621338" y="4411663"/>
          <p14:tracePt t="27909" x="5935663" y="4411663"/>
          <p14:tracePt t="27916" x="6197600" y="4411663"/>
          <p14:tracePt t="27923" x="6418263" y="4411663"/>
          <p14:tracePt t="27931" x="6629400" y="4411663"/>
          <p14:tracePt t="27942" x="6680200" y="4411663"/>
          <p14:tracePt t="27948" x="6789738" y="4411663"/>
          <p14:tracePt t="27956" x="6883400" y="4394200"/>
          <p14:tracePt t="27963" x="6942138" y="4394200"/>
          <p14:tracePt t="27975" x="6967538" y="4394200"/>
          <p14:tracePt t="27980" x="6992938" y="4394200"/>
          <p14:tracePt t="27996" x="7027863" y="4394200"/>
          <p14:tracePt t="28189" x="7010400" y="4394200"/>
          <p14:tracePt t="28270" x="7027863" y="4394200"/>
          <p14:tracePt t="28278" x="7053263" y="4394200"/>
          <p14:tracePt t="28285" x="7094538" y="4394200"/>
          <p14:tracePt t="28294" x="7145338" y="4386263"/>
          <p14:tracePt t="28301" x="7323138" y="4325938"/>
          <p14:tracePt t="28309" x="7475538" y="4259263"/>
          <p14:tracePt t="28317" x="7713663" y="4173538"/>
          <p14:tracePt t="28325" x="8001000" y="4030663"/>
          <p14:tracePt t="28333" x="8331200" y="3860800"/>
          <p14:tracePt t="28341" x="8686800" y="3683000"/>
          <p14:tracePt t="28349" x="9085263" y="3479800"/>
          <p14:tracePt t="28358" x="9212263" y="3436938"/>
          <p14:tracePt t="28365" x="9507538" y="3284538"/>
          <p14:tracePt t="28374" x="9745663" y="3175000"/>
          <p14:tracePt t="28381" x="9964738" y="3081338"/>
          <p14:tracePt t="28391" x="10117138" y="3005138"/>
          <p14:tracePt t="28397" x="10236200" y="2954338"/>
          <p14:tracePt t="28407" x="10294938" y="2954338"/>
          <p14:tracePt t="28413" x="10380663" y="2913063"/>
          <p14:tracePt t="28424" x="10456863" y="2887663"/>
          <p14:tracePt t="28430" x="10498138" y="2870200"/>
          <p14:tracePt t="28441" x="10541000" y="2862263"/>
          <p14:tracePt t="28447" x="10558463" y="2844800"/>
          <p14:tracePt t="28457" x="10566400" y="2844800"/>
          <p14:tracePt t="28462" x="10583863" y="2827338"/>
          <p14:tracePt t="28522" x="10541000" y="2827338"/>
          <p14:tracePt t="28531" x="10456863" y="2827338"/>
          <p14:tracePt t="28540" x="10388600" y="2844800"/>
          <p14:tracePt t="28547" x="10202863" y="2928938"/>
          <p14:tracePt t="28557" x="10007600" y="2979738"/>
          <p14:tracePt t="28564" x="9745663" y="3065463"/>
          <p14:tracePt t="28570" x="9456738" y="3157538"/>
          <p14:tracePt t="28579" x="9169400" y="3259138"/>
          <p14:tracePt t="28586" x="8839200" y="3335338"/>
          <p14:tracePt t="28595" x="8526463" y="3421063"/>
          <p14:tracePt t="28603" x="8153400" y="3522663"/>
          <p14:tracePt t="28612" x="7789863" y="3598863"/>
          <p14:tracePt t="28619" x="7475538" y="3683000"/>
          <p14:tracePt t="28627" x="7104063" y="3741738"/>
          <p14:tracePt t="28634" x="6748463" y="3776663"/>
          <p14:tracePt t="28642" x="6586538" y="3792538"/>
          <p14:tracePt t="28650" x="6299200" y="3810000"/>
          <p14:tracePt t="28658" x="6062663" y="3810000"/>
          <p14:tracePt t="28665" x="5842000" y="3810000"/>
          <p14:tracePt t="28674" x="5664200" y="3810000"/>
          <p14:tracePt t="28682" x="5529263" y="3792538"/>
          <p14:tracePt t="28691" x="5494338" y="3776663"/>
          <p14:tracePt t="28698" x="5418138" y="3751263"/>
          <p14:tracePt t="28708" x="5359400" y="3725863"/>
          <p14:tracePt t="28714" x="5316538" y="3708400"/>
          <p14:tracePt t="28724" x="5291138" y="3700463"/>
          <p14:tracePt t="28731" x="5291138" y="3683000"/>
          <p14:tracePt t="28740" x="5275263" y="3665538"/>
          <p14:tracePt t="28746" x="5275263" y="3657600"/>
          <p14:tracePt t="28762" x="5275263" y="3640138"/>
          <p14:tracePt t="28777" x="5316538" y="3598863"/>
          <p14:tracePt t="28785" x="5418138" y="3556000"/>
          <p14:tracePt t="28793" x="5605463" y="3479800"/>
          <p14:tracePt t="28802" x="5859463" y="3395663"/>
          <p14:tracePt t="28809" x="6172200" y="3284538"/>
          <p14:tracePt t="28817" x="6459538" y="3192463"/>
          <p14:tracePt t="28825" x="6748463" y="3106738"/>
          <p14:tracePt t="28832" x="7061200" y="3005138"/>
          <p14:tracePt t="28841" x="7188200" y="2979738"/>
          <p14:tracePt t="28848" x="7450138" y="2913063"/>
          <p14:tracePt t="28858" x="7670800" y="2844800"/>
          <p14:tracePt t="28865" x="7739063" y="2844800"/>
          <p14:tracePt t="28874" x="7866063" y="2801938"/>
          <p14:tracePt t="28881" x="7975600" y="2776538"/>
          <p14:tracePt t="28891" x="8026400" y="2760663"/>
          <p14:tracePt t="28897" x="8069263" y="2751138"/>
          <p14:tracePt t="28907" x="8094663" y="2751138"/>
          <p14:tracePt t="28913" x="8110538" y="2735263"/>
          <p14:tracePt t="28924" x="8120063" y="2735263"/>
          <p14:tracePt t="28951" x="8110538" y="2735263"/>
          <p14:tracePt t="28960" x="8008938" y="2735263"/>
          <p14:tracePt t="28968" x="7848600" y="2735263"/>
          <p14:tracePt t="28976" x="7612063" y="2735263"/>
          <p14:tracePt t="28983" x="7323138" y="2735263"/>
          <p14:tracePt t="28992" x="7010400" y="2735263"/>
          <p14:tracePt t="28999" x="6654800" y="2735263"/>
          <p14:tracePt t="29008" x="6477000" y="2735263"/>
          <p14:tracePt t="29015" x="6189663" y="2717800"/>
          <p14:tracePt t="29024" x="5969000" y="2692400"/>
          <p14:tracePt t="29032" x="5892800" y="2692400"/>
          <p14:tracePt t="29041" x="5715000" y="2684463"/>
          <p14:tracePt t="29048" x="5621338" y="2667000"/>
          <p14:tracePt t="29058" x="5554663" y="2649538"/>
          <p14:tracePt t="29064" x="5494338" y="2641600"/>
          <p14:tracePt t="29074" x="5486400" y="2641600"/>
          <p14:tracePt t="29080" x="5468938" y="2641600"/>
          <p14:tracePt t="29141" x="5468938" y="2624138"/>
          <p14:tracePt t="29150" x="5486400" y="2624138"/>
          <p14:tracePt t="29166" x="5511800" y="2608263"/>
          <p14:tracePt t="29181" x="5529263" y="2608263"/>
          <p14:tracePt t="29190" x="5537200" y="2598738"/>
          <p14:tracePt t="29221" x="5554663" y="2598738"/>
          <p14:tracePt t="29237" x="5554663" y="2582863"/>
          <p14:tracePt t="29372" x="5537200" y="2582863"/>
          <p14:tracePt t="29451" x="5529263" y="2582863"/>
          <p14:tracePt t="29507" x="5511800" y="2582863"/>
          <p14:tracePt t="29531" x="5494338" y="2582863"/>
          <p14:tracePt t="29547" x="5486400" y="2582863"/>
          <p14:tracePt t="29563" x="5468938" y="2582863"/>
          <p14:tracePt t="29571" x="5427663" y="2582863"/>
          <p14:tracePt t="29579" x="5384800" y="2582863"/>
          <p14:tracePt t="29587" x="5316538" y="2582863"/>
          <p14:tracePt t="29595" x="5249863" y="2582863"/>
          <p14:tracePt t="29602" x="5181600" y="2582863"/>
          <p14:tracePt t="29612" x="5097463" y="2582863"/>
          <p14:tracePt t="29619" x="5003800" y="2582863"/>
          <p14:tracePt t="29628" x="4919663" y="2582863"/>
          <p14:tracePt t="29635" x="4808538" y="2582863"/>
          <p14:tracePt t="29644" x="4716463" y="2582863"/>
          <p14:tracePt t="29651" x="4605338" y="2582863"/>
          <p14:tracePt t="29658" x="4503738" y="2573338"/>
          <p14:tracePt t="29666" x="4402138" y="2573338"/>
          <p14:tracePt t="29674" x="4318000" y="2573338"/>
          <p14:tracePt t="29683" x="4292600" y="2573338"/>
          <p14:tracePt t="29690" x="4191000" y="2573338"/>
          <p14:tracePt t="29699" x="4140200" y="2573338"/>
          <p14:tracePt t="29706" x="4097338" y="2573338"/>
          <p14:tracePt t="29715" x="4056063" y="2573338"/>
          <p14:tracePt t="29722" x="4030663" y="2573338"/>
          <p14:tracePt t="29730" x="4013200" y="2573338"/>
          <p14:tracePt t="29745" x="3995738" y="2573338"/>
          <p14:tracePt t="29777" x="4056063" y="2573338"/>
          <p14:tracePt t="29785" x="4165600" y="2573338"/>
          <p14:tracePt t="29795" x="4360863" y="2573338"/>
          <p14:tracePt t="29801" x="4564063" y="2573338"/>
          <p14:tracePt t="29811" x="4808538" y="2573338"/>
          <p14:tracePt t="29817" x="5097463" y="2573338"/>
          <p14:tracePt t="29825" x="5384800" y="2573338"/>
          <p14:tracePt t="29834" x="5511800" y="2573338"/>
          <p14:tracePt t="29841" x="5748338" y="2573338"/>
          <p14:tracePt t="29849" x="5824538" y="2573338"/>
          <p14:tracePt t="29861" x="5976938" y="2573338"/>
          <p14:tracePt t="29866" x="6078538" y="2573338"/>
          <p14:tracePt t="29873" x="6154738" y="2573338"/>
          <p14:tracePt t="29882" x="6197600" y="2573338"/>
          <p14:tracePt t="29889" x="6223000" y="2573338"/>
          <p14:tracePt t="29896" x="6240463" y="2573338"/>
          <p14:tracePt t="29904" x="6256338" y="2573338"/>
          <p14:tracePt t="29999" x="6240463" y="2573338"/>
          <p14:tracePt t="30023" x="6223000" y="2573338"/>
          <p14:tracePt t="30039" x="6215063" y="2573338"/>
          <p14:tracePt t="30070" x="6197600" y="2573338"/>
          <p14:tracePt t="30094" x="6189663" y="2573338"/>
          <p14:tracePt t="30158" x="6172200" y="2573338"/>
          <p14:tracePt t="30245" x="6154738" y="2573338"/>
          <p14:tracePt t="30253" x="6146800" y="2573338"/>
          <p14:tracePt t="30263" x="6113463" y="2573338"/>
          <p14:tracePt t="30270" x="6078538" y="2557463"/>
          <p14:tracePt t="30280" x="6019800" y="2557463"/>
          <p14:tracePt t="30286" x="5951538" y="2557463"/>
          <p14:tracePt t="30293" x="5867400" y="2557463"/>
          <p14:tracePt t="30302" x="5773738" y="2540000"/>
          <p14:tracePt t="30310" x="5621338" y="2540000"/>
          <p14:tracePt t="30318" x="5468938" y="2540000"/>
          <p14:tracePt t="30325" x="5334000" y="2532063"/>
          <p14:tracePt t="30334" x="5156200" y="2532063"/>
          <p14:tracePt t="30341" x="5021263" y="2532063"/>
          <p14:tracePt t="30349" x="4868863" y="2532063"/>
          <p14:tracePt t="30357" x="4716463" y="2532063"/>
          <p14:tracePt t="30365" x="4589463" y="2532063"/>
          <p14:tracePt t="30372" x="4470400" y="2532063"/>
          <p14:tracePt t="30381" x="4427538" y="2532063"/>
          <p14:tracePt t="30389" x="4343400" y="2532063"/>
          <p14:tracePt t="30398" x="4292600" y="2540000"/>
          <p14:tracePt t="30404" x="4233863" y="2540000"/>
          <p14:tracePt t="30415" x="4208463" y="2540000"/>
          <p14:tracePt t="30420" x="4191000" y="2540000"/>
          <p14:tracePt t="30431" x="4183063" y="2540000"/>
          <p14:tracePt t="30445" x="4183063" y="2557463"/>
          <p14:tracePt t="30460" x="4191000" y="2557463"/>
          <p14:tracePt t="30468" x="4275138" y="2557463"/>
          <p14:tracePt t="30476" x="4368800" y="2557463"/>
          <p14:tracePt t="30485" x="4546600" y="2557463"/>
          <p14:tracePt t="30492" x="4800600" y="2532063"/>
          <p14:tracePt t="30500" x="5087938" y="2497138"/>
          <p14:tracePt t="30508" x="5418138" y="2463800"/>
          <p14:tracePt t="30516" x="5773738" y="2420938"/>
          <p14:tracePt t="30523" x="6172200" y="2379663"/>
          <p14:tracePt t="30531" x="6324600" y="2362200"/>
          <p14:tracePt t="30539" x="6637338" y="2319338"/>
          <p14:tracePt t="30548" x="6900863" y="2311400"/>
          <p14:tracePt t="30555" x="6967538" y="2311400"/>
          <p14:tracePt t="30564" x="7137400" y="2311400"/>
          <p14:tracePt t="30571" x="7246938" y="2293938"/>
          <p14:tracePt t="30581" x="7315200" y="2293938"/>
          <p14:tracePt t="30587" x="7340600" y="2293938"/>
          <p14:tracePt t="30598" x="7366000" y="2293938"/>
          <p14:tracePt t="30603" x="7383463" y="2293938"/>
          <p14:tracePt t="30626" x="7297738" y="2293938"/>
          <p14:tracePt t="30635" x="7010400" y="2354263"/>
          <p14:tracePt t="30642" x="6789738" y="2405063"/>
          <p14:tracePt t="30652" x="6113463" y="2557463"/>
          <p14:tracePt t="30659" x="5537200" y="2684463"/>
          <p14:tracePt t="30667" x="5291138" y="2735263"/>
          <p14:tracePt t="30675" x="4808538" y="2862263"/>
          <p14:tracePt t="30683" x="4318000" y="2938463"/>
          <p14:tracePt t="30691" x="4183063" y="2979738"/>
          <p14:tracePt t="30699" x="3817938" y="3065463"/>
          <p14:tracePt t="30706" x="3741738" y="3081338"/>
          <p14:tracePt t="30715" x="3530600" y="3132138"/>
          <p14:tracePt t="30723" x="3411538" y="3157538"/>
          <p14:tracePt t="30732" x="3335338" y="3175000"/>
          <p14:tracePt t="30740" x="3309938" y="3192463"/>
          <p14:tracePt t="30748" x="3284538" y="3200400"/>
          <p14:tracePt t="30756" x="3268663" y="3200400"/>
          <p14:tracePt t="30833" x="3284538" y="3200400"/>
          <p14:tracePt t="32960" x="3268663" y="3200400"/>
          <p14:tracePt t="32980" x="3259138" y="3200400"/>
          <p14:tracePt t="32992" x="3243263" y="3200400"/>
          <p14:tracePt t="32996" x="3233738" y="3200400"/>
          <p14:tracePt t="33007" x="3200400" y="3217863"/>
          <p14:tracePt t="33008" x="3175000" y="3225800"/>
          <p14:tracePt t="33023" x="3124200" y="3243263"/>
          <p14:tracePt t="33039" x="3090863" y="3268663"/>
          <p14:tracePt t="33041" x="3014663" y="3309938"/>
          <p14:tracePt t="33042" x="2938463" y="3352800"/>
          <p14:tracePt t="33057" x="2844800" y="3395663"/>
          <p14:tracePt t="33058" x="2751138" y="3446463"/>
          <p14:tracePt t="33074" x="2532063" y="3589338"/>
          <p14:tracePt t="33089" x="2420938" y="3657600"/>
          <p14:tracePt t="33090" x="2319338" y="3741738"/>
          <p14:tracePt t="33104" x="2227263" y="3810000"/>
          <p14:tracePt t="33105" x="2141538" y="3878263"/>
          <p14:tracePt t="33121" x="2116138" y="3886200"/>
          <p14:tracePt t="33122" x="2065338" y="3944938"/>
          <p14:tracePt t="33138" x="1981200" y="4013200"/>
          <p14:tracePt t="33154" x="1955800" y="4038600"/>
          <p14:tracePt t="33155" x="1922463" y="4064000"/>
          <p14:tracePt t="33171" x="1922463" y="4081463"/>
          <p14:tracePt t="33173" x="1912938" y="4097338"/>
          <p14:tracePt t="33188" x="1897063" y="4097338"/>
          <p14:tracePt t="33201" x="1897063" y="4106863"/>
          <p14:tracePt t="33445" x="1897063" y="4097338"/>
          <p14:tracePt t="33928" x="1897063" y="4106863"/>
          <p14:tracePt t="33937" x="1879600" y="4106863"/>
          <p14:tracePt t="33954" x="1854200" y="4122738"/>
          <p14:tracePt t="33962" x="1846263" y="4140200"/>
          <p14:tracePt t="33971" x="1811338" y="4165600"/>
          <p14:tracePt t="33977" x="1770063" y="4208463"/>
          <p14:tracePt t="33986" x="1735138" y="4233863"/>
          <p14:tracePt t="33993" x="1676400" y="4284663"/>
          <p14:tracePt t="34003" x="1625600" y="4343400"/>
          <p14:tracePt t="34011" x="1592263" y="4368800"/>
          <p14:tracePt t="34021" x="1549400" y="4427538"/>
          <p14:tracePt t="34029" x="1498600" y="4470400"/>
          <p14:tracePt t="34037" x="1473200" y="4503738"/>
          <p14:tracePt t="34045" x="1439863" y="4546600"/>
          <p14:tracePt t="34054" x="1430338" y="4589463"/>
          <p14:tracePt t="34063" x="1404938" y="4630738"/>
          <p14:tracePt t="34070" x="1389063" y="4656138"/>
          <p14:tracePt t="34078" x="1371600" y="4691063"/>
          <p14:tracePt t="34086" x="1363663" y="4724400"/>
          <p14:tracePt t="34093" x="1346200" y="4757738"/>
          <p14:tracePt t="34104" x="1346200" y="4783138"/>
          <p14:tracePt t="34105" x="1346200" y="4808538"/>
          <p14:tracePt t="34114" x="1328738" y="4833938"/>
          <p14:tracePt t="34124" x="1328738" y="4851400"/>
          <p14:tracePt t="34132" x="1328738" y="4868863"/>
          <p14:tracePt t="34139" x="1328738" y="4894263"/>
          <p14:tracePt t="34148" x="1328738" y="4902200"/>
          <p14:tracePt t="34155" x="1328738" y="4919663"/>
          <p14:tracePt t="34162" x="1328738" y="4945063"/>
          <p14:tracePt t="34172" x="1328738" y="4960938"/>
          <p14:tracePt t="34182" x="1328738" y="4978400"/>
          <p14:tracePt t="34183" x="1328738" y="4986338"/>
          <p14:tracePt t="34193" x="1328738" y="5011738"/>
          <p14:tracePt t="34201" x="1328738" y="5046663"/>
          <p14:tracePt t="34211" x="1328738" y="5072063"/>
          <p14:tracePt t="34218" x="1328738" y="5097463"/>
          <p14:tracePt t="34228" x="1328738" y="5113338"/>
          <p14:tracePt t="34235" x="1328738" y="5138738"/>
          <p14:tracePt t="34245" x="1320800" y="5164138"/>
          <p14:tracePt t="34251" x="1320800" y="5181600"/>
          <p14:tracePt t="34261" x="1320800" y="5207000"/>
          <p14:tracePt t="34268" x="1320800" y="5224463"/>
          <p14:tracePt t="34278" x="1320800" y="5232400"/>
          <p14:tracePt t="34279" x="1303338" y="5232400"/>
          <p14:tracePt t="34288" x="1303338" y="5249863"/>
          <p14:tracePt t="34297" x="1303338" y="5265738"/>
          <p14:tracePt t="34305" x="1295400" y="5265738"/>
          <p14:tracePt t="34311" x="1295400" y="5275263"/>
          <p14:tracePt t="34321" x="1277938" y="5275263"/>
          <p14:tracePt t="34330" x="1277938" y="5291138"/>
          <p14:tracePt t="34345" x="1262063" y="5291138"/>
          <p14:tracePt t="34355" x="1262063" y="5308600"/>
          <p14:tracePt t="34379" x="1252538" y="5308600"/>
          <p14:tracePt t="35200" x="1236663" y="5308600"/>
          <p14:tracePt t="37175" x="1236663" y="5291138"/>
          <p14:tracePt t="37184" x="1252538" y="5291138"/>
          <p14:tracePt t="37193" x="1252538" y="5265738"/>
          <p14:tracePt t="37202" x="1262063" y="5265738"/>
          <p14:tracePt t="37211" x="1277938" y="5232400"/>
          <p14:tracePt t="37219" x="1303338" y="5207000"/>
          <p14:tracePt t="37228" x="1328738" y="5199063"/>
          <p14:tracePt t="37236" x="1371600" y="5156200"/>
          <p14:tracePt t="37247" x="1414463" y="5113338"/>
          <p14:tracePt t="37250" x="1455738" y="5072063"/>
          <p14:tracePt t="37257" x="1516063" y="5029200"/>
          <p14:tracePt t="37270" x="1549400" y="4986338"/>
          <p14:tracePt t="37273" x="1608138" y="4945063"/>
          <p14:tracePt t="37283" x="1676400" y="4902200"/>
          <p14:tracePt t="37291" x="1735138" y="4868863"/>
          <p14:tracePt t="37302" x="1803400" y="4808538"/>
          <p14:tracePt t="37303" x="1828800" y="4800600"/>
          <p14:tracePt t="37313" x="1879600" y="4757738"/>
          <p14:tracePt t="37322" x="1922463" y="4724400"/>
          <p14:tracePt t="37331" x="1981200" y="4699000"/>
          <p14:tracePt t="37342" x="2024063" y="4673600"/>
          <p14:tracePt t="37343" x="2049463" y="4656138"/>
          <p14:tracePt t="37352" x="2065338" y="4648200"/>
          <p14:tracePt t="37360" x="2090738" y="4614863"/>
          <p14:tracePt t="37372" x="2100263" y="4614863"/>
          <p14:tracePt t="37379" x="2116138" y="4605338"/>
          <p14:tracePt t="37406" x="2133600" y="4605338"/>
          <p14:tracePt t="37414" x="2133600" y="4589463"/>
          <p14:tracePt t="37905" x="2116138" y="4589463"/>
          <p14:tracePt t="37921" x="2100263" y="4589463"/>
          <p14:tracePt t="37929" x="2090738" y="4589463"/>
          <p14:tracePt t="37938" x="2074863" y="4589463"/>
          <p14:tracePt t="37945" x="2065338" y="4589463"/>
          <p14:tracePt t="37954" x="2032000" y="4589463"/>
          <p14:tracePt t="37961" x="2024063" y="4605338"/>
          <p14:tracePt t="37970" x="1963738" y="4630738"/>
          <p14:tracePt t="37978" x="1922463" y="4656138"/>
          <p14:tracePt t="37986" x="1871663" y="4691063"/>
          <p14:tracePt t="37993" x="1803400" y="4741863"/>
          <p14:tracePt t="38003" x="1735138" y="4783138"/>
          <p14:tracePt t="38010" x="1651000" y="4833938"/>
          <p14:tracePt t="38020" x="1582738" y="4894263"/>
          <p14:tracePt t="38026" x="1516063" y="4935538"/>
          <p14:tracePt t="38035" x="1430338" y="4986338"/>
          <p14:tracePt t="38042" x="1363663" y="5046663"/>
          <p14:tracePt t="38051" x="1295400" y="5097463"/>
          <p14:tracePt t="38058" x="1211263" y="5156200"/>
          <p14:tracePt t="38066" x="1185863" y="5164138"/>
          <p14:tracePt t="38073" x="1125538" y="5224463"/>
          <p14:tracePt t="38081" x="1084263" y="5249863"/>
          <p14:tracePt t="38089" x="1041400" y="5291138"/>
          <p14:tracePt t="38097" x="1008063" y="5316538"/>
          <p14:tracePt t="38105" x="973138" y="5341938"/>
          <p14:tracePt t="38113" x="947738" y="5376863"/>
          <p14:tracePt t="38121" x="922338" y="5402263"/>
          <p14:tracePt t="38136" x="906463" y="5427663"/>
          <p14:tracePt t="38152" x="896938" y="5443538"/>
          <p14:tracePt t="38159" x="896938" y="5453063"/>
          <p14:tracePt t="38175" x="896938" y="5468938"/>
          <p14:tracePt t="38185" x="881063" y="5468938"/>
          <p14:tracePt t="38191" x="881063" y="5486400"/>
          <p14:tracePt t="38215" x="881063" y="5494338"/>
          <p14:tracePt t="38238" x="881063" y="5511800"/>
          <p14:tracePt t="38254" x="863600" y="5529263"/>
          <p14:tracePt t="38278" x="863600" y="5537200"/>
          <p14:tracePt t="38302" x="863600" y="5554663"/>
          <p14:tracePt t="38334" x="881063" y="5554663"/>
          <p14:tracePt t="38357" x="896938" y="5554663"/>
          <p14:tracePt t="38366" x="906463" y="5554663"/>
          <p14:tracePt t="38375" x="947738" y="5554663"/>
          <p14:tracePt t="38382" x="973138" y="5554663"/>
          <p14:tracePt t="38391" x="1033463" y="5554663"/>
          <p14:tracePt t="38398" x="1100138" y="5554663"/>
          <p14:tracePt t="38407" x="1185863" y="5554663"/>
          <p14:tracePt t="38414" x="1277938" y="5554663"/>
          <p14:tracePt t="38423" x="1389063" y="5554663"/>
          <p14:tracePt t="38430" x="1516063" y="5554663"/>
          <p14:tracePt t="38438" x="1608138" y="5554663"/>
          <p14:tracePt t="38445" x="1735138" y="5554663"/>
          <p14:tracePt t="38454" x="1854200" y="5554663"/>
          <p14:tracePt t="38461" x="2006600" y="5537200"/>
          <p14:tracePt t="38470" x="2133600" y="5529263"/>
          <p14:tracePt t="38478" x="2252663" y="5511800"/>
          <p14:tracePt t="38487" x="2379663" y="5468938"/>
          <p14:tracePt t="38494" x="2471738" y="5443538"/>
          <p14:tracePt t="38503" x="2582863" y="5427663"/>
          <p14:tracePt t="38510" x="2667000" y="5384800"/>
          <p14:tracePt t="38520" x="2735263" y="5359400"/>
          <p14:tracePt t="38527" x="2819400" y="5316538"/>
          <p14:tracePt t="38536" x="2844800" y="5308600"/>
          <p14:tracePt t="38543" x="2913063" y="5265738"/>
          <p14:tracePt t="38553" x="2971800" y="5232400"/>
          <p14:tracePt t="38559" x="3014663" y="5207000"/>
          <p14:tracePt t="38569" x="3048000" y="5181600"/>
          <p14:tracePt t="38576" x="3081338" y="5156200"/>
          <p14:tracePt t="38586" x="3124200" y="5138738"/>
          <p14:tracePt t="38591" x="3149600" y="5113338"/>
          <p14:tracePt t="38603" x="3175000" y="5097463"/>
          <p14:tracePt t="38604" x="3192463" y="5087938"/>
          <p14:tracePt t="38612" x="3200400" y="5087938"/>
          <p14:tracePt t="38620" x="3217863" y="5072063"/>
          <p14:tracePt t="38628" x="3233738" y="5054600"/>
          <p14:tracePt t="38644" x="3243263" y="5046663"/>
          <p14:tracePt t="38675" x="3259138" y="5046663"/>
          <p14:tracePt t="38685" x="3259138" y="5029200"/>
          <p14:tracePt t="38746" x="3259138" y="5011738"/>
          <p14:tracePt t="38770" x="3233738" y="5011738"/>
          <p14:tracePt t="38779" x="3200400" y="5011738"/>
          <p14:tracePt t="38787" x="3157538" y="5011738"/>
          <p14:tracePt t="38795" x="3090863" y="5011738"/>
          <p14:tracePt t="38804" x="3014663" y="5011738"/>
          <p14:tracePt t="38811" x="2928938" y="5011738"/>
          <p14:tracePt t="38820" x="2819400" y="5011738"/>
          <p14:tracePt t="38826" x="2735263" y="5011738"/>
          <p14:tracePt t="38836" x="2641600" y="5011738"/>
          <p14:tracePt t="38843" x="2532063" y="5011738"/>
          <p14:tracePt t="38852" x="2430463" y="5029200"/>
          <p14:tracePt t="38859" x="2311400" y="5046663"/>
          <p14:tracePt t="38869" x="2201863" y="5046663"/>
          <p14:tracePt t="38875" x="2100263" y="5072063"/>
          <p14:tracePt t="38883" x="2006600" y="5097463"/>
          <p14:tracePt t="38892" x="1955800" y="5097463"/>
          <p14:tracePt t="38899" x="1871663" y="5113338"/>
          <p14:tracePt t="38906" x="1803400" y="5122863"/>
          <p14:tracePt t="38914" x="1735138" y="5138738"/>
          <p14:tracePt t="38922" x="1693863" y="5138738"/>
          <p14:tracePt t="38930" x="1651000" y="5156200"/>
          <p14:tracePt t="38938" x="1633538" y="5156200"/>
          <p14:tracePt t="38946" x="1608138" y="5156200"/>
          <p14:tracePt t="38954" x="1592263" y="5156200"/>
          <p14:tracePt t="38969" x="1582738" y="5156200"/>
          <p14:tracePt t="39032" x="1592263" y="5156200"/>
          <p14:tracePt t="39048" x="1608138" y="5156200"/>
          <p14:tracePt t="39058" x="1625600" y="5156200"/>
          <p14:tracePt t="39064" x="1633538" y="5138738"/>
          <p14:tracePt t="39073" x="1676400" y="5138738"/>
          <p14:tracePt t="39080" x="1719263" y="5122863"/>
          <p14:tracePt t="39089" x="1744663" y="5097463"/>
          <p14:tracePt t="39097" x="1803400" y="5087938"/>
          <p14:tracePt t="39104" x="1871663" y="5072063"/>
          <p14:tracePt t="39113" x="1938338" y="5046663"/>
          <p14:tracePt t="39121" x="2006600" y="5029200"/>
          <p14:tracePt t="39129" x="2065338" y="5011738"/>
          <p14:tracePt t="39137" x="2100263" y="5003800"/>
          <p14:tracePt t="39145" x="2159000" y="4978400"/>
          <p14:tracePt t="39154" x="2227263" y="4960938"/>
          <p14:tracePt t="39161" x="2278063" y="4945063"/>
          <p14:tracePt t="39170" x="2319338" y="4919663"/>
          <p14:tracePt t="39176" x="2362200" y="4902200"/>
          <p14:tracePt t="39186" x="2405063" y="4902200"/>
          <p14:tracePt t="39192" x="2430463" y="4894263"/>
          <p14:tracePt t="39203" x="2463800" y="4876800"/>
          <p14:tracePt t="39210" x="2471738" y="4868863"/>
          <p14:tracePt t="39219" x="2489200" y="4851400"/>
          <p14:tracePt t="39224" x="2514600" y="4833938"/>
          <p14:tracePt t="39236" x="2532063" y="4826000"/>
          <p14:tracePt t="39242" x="2540000" y="4826000"/>
          <p14:tracePt t="39253" x="2573338" y="4800600"/>
          <p14:tracePt t="39258" x="2573338" y="4783138"/>
          <p14:tracePt t="39271" x="2582863" y="4783138"/>
          <p14:tracePt t="39272" x="2598738" y="4767263"/>
          <p14:tracePt t="39279" x="2608263" y="4757738"/>
          <p14:tracePt t="39287" x="2624138" y="4741863"/>
          <p14:tracePt t="39296" x="2641600" y="4724400"/>
          <p14:tracePt t="39304" x="2641600" y="4716463"/>
          <p14:tracePt t="39311" x="2649538" y="4699000"/>
          <p14:tracePt t="39320" x="2684463" y="4691063"/>
          <p14:tracePt t="39327" x="2684463" y="4673600"/>
          <p14:tracePt t="39336" x="2709863" y="4648200"/>
          <p14:tracePt t="39343" x="2717800" y="4614863"/>
          <p14:tracePt t="39353" x="2776538" y="4564063"/>
          <p14:tracePt t="39359" x="2801938" y="4538663"/>
          <p14:tracePt t="39370" x="2844800" y="4478338"/>
          <p14:tracePt t="39376" x="2903538" y="4437063"/>
          <p14:tracePt t="39386" x="2938463" y="4368800"/>
          <p14:tracePt t="39392" x="3014663" y="4318000"/>
          <p14:tracePt t="39403" x="3081338" y="4233863"/>
          <p14:tracePt t="39409" x="3157538" y="4148138"/>
          <p14:tracePt t="39419" x="3243263" y="4064000"/>
          <p14:tracePt t="39425" x="3335338" y="3987800"/>
          <p14:tracePt t="39437" x="3421063" y="3903663"/>
          <p14:tracePt t="39438" x="3522663" y="3835400"/>
          <p14:tracePt t="39446" x="3598863" y="3751263"/>
          <p14:tracePt t="39455" x="3632200" y="3741738"/>
          <p14:tracePt t="39462" x="3683000" y="3683000"/>
          <p14:tracePt t="39471" x="3741738" y="3640138"/>
          <p14:tracePt t="39478" x="3810000" y="3589338"/>
          <p14:tracePt t="39487" x="3852863" y="3556000"/>
          <p14:tracePt t="39494" x="3886200" y="3522663"/>
          <p14:tracePt t="39503" x="3919538" y="3487738"/>
          <p14:tracePt t="39510" x="3944938" y="3479800"/>
          <p14:tracePt t="39519" x="3987800" y="3446463"/>
          <p14:tracePt t="39526" x="4013200" y="3421063"/>
          <p14:tracePt t="39536" x="4030663" y="3411538"/>
          <p14:tracePt t="39542" x="4038600" y="3395663"/>
          <p14:tracePt t="39553" x="4056063" y="3395663"/>
          <p14:tracePt t="39558" x="4071938" y="3370263"/>
          <p14:tracePt t="39570" x="4081463" y="3370263"/>
          <p14:tracePt t="39575" x="4081463" y="3352800"/>
          <p14:tracePt t="39587" x="4097338" y="3335338"/>
          <p14:tracePt t="39588" x="4106863" y="3327400"/>
          <p14:tracePt t="39596" x="4122738" y="3309938"/>
          <p14:tracePt t="39604" x="4122738" y="3302000"/>
          <p14:tracePt t="39612" x="4148138" y="3268663"/>
          <p14:tracePt t="39621" x="4165600" y="3259138"/>
          <p14:tracePt t="39628" x="4191000" y="3243263"/>
          <p14:tracePt t="39637" x="4208463" y="3217863"/>
          <p14:tracePt t="39644" x="4233863" y="3192463"/>
          <p14:tracePt t="39653" x="4259263" y="3157538"/>
          <p14:tracePt t="39660" x="4292600" y="3132138"/>
          <p14:tracePt t="39670" x="4325938" y="3106738"/>
          <p14:tracePt t="39676" x="4360863" y="3081338"/>
          <p14:tracePt t="39686" x="4386263" y="3048000"/>
          <p14:tracePt t="39693" x="4411663" y="3022600"/>
          <p14:tracePt t="39703" x="4452938" y="3005138"/>
          <p14:tracePt t="39708" x="4470400" y="2997200"/>
          <p14:tracePt t="39719" x="4495800" y="2979738"/>
          <p14:tracePt t="39725" x="4495800" y="2971800"/>
          <p14:tracePt t="39736" x="4521200" y="2954338"/>
          <p14:tracePt t="39757" x="4538663" y="2954338"/>
          <p14:tracePt t="39772" x="4538663" y="2938463"/>
          <p14:tracePt t="39786" x="4521200" y="2938463"/>
          <p14:tracePt t="39795" x="4495800" y="2938463"/>
          <p14:tracePt t="39803" x="4470400" y="2938463"/>
          <p14:tracePt t="39811" x="4411663" y="2938463"/>
          <p14:tracePt t="39820" x="4343400" y="2938463"/>
          <p14:tracePt t="39826" x="4259263" y="2938463"/>
          <p14:tracePt t="39836" x="4140200" y="2938463"/>
          <p14:tracePt t="39842" x="3987800" y="2938463"/>
          <p14:tracePt t="39853" x="3852863" y="2938463"/>
          <p14:tracePt t="39859" x="3665538" y="2938463"/>
          <p14:tracePt t="39866" x="3522663" y="2938463"/>
          <p14:tracePt t="39875" x="3352800" y="2938463"/>
          <p14:tracePt t="39882" x="3233738" y="2938463"/>
          <p14:tracePt t="39891" x="3175000" y="2938463"/>
          <p14:tracePt t="39898" x="3081338" y="2938463"/>
          <p14:tracePt t="39906" x="3014663" y="2928938"/>
          <p14:tracePt t="39919" x="2971800" y="2928938"/>
          <p14:tracePt t="39926" x="2938463" y="2913063"/>
          <p14:tracePt t="39937" x="2928938" y="2913063"/>
          <p14:tracePt t="39977" x="2971800" y="2913063"/>
          <p14:tracePt t="39986" x="3022600" y="2913063"/>
          <p14:tracePt t="39993" x="3090863" y="2913063"/>
          <p14:tracePt t="40003" x="3192463" y="2913063"/>
          <p14:tracePt t="40009" x="3421063" y="2913063"/>
          <p14:tracePt t="40018" x="3589338" y="2913063"/>
          <p14:tracePt t="40025" x="3792538" y="2913063"/>
          <p14:tracePt t="40033" x="3919538" y="2913063"/>
          <p14:tracePt t="40041" x="4140200" y="2913063"/>
          <p14:tracePt t="40049" x="4538663" y="2913063"/>
          <p14:tracePt t="40058" x="4826000" y="2913063"/>
          <p14:tracePt t="40065" x="5113338" y="2913063"/>
          <p14:tracePt t="40074" x="5443538" y="2913063"/>
          <p14:tracePt t="40081" x="5732463" y="2913063"/>
          <p14:tracePt t="40088" x="5859463" y="2913063"/>
          <p14:tracePt t="40096" x="6078538" y="2913063"/>
          <p14:tracePt t="40105" x="6307138" y="2913063"/>
          <p14:tracePt t="40112" x="6375400" y="2913063"/>
          <p14:tracePt t="40120" x="6519863" y="2913063"/>
          <p14:tracePt t="40128" x="6637338" y="2913063"/>
          <p14:tracePt t="40136" x="6723063" y="2913063"/>
          <p14:tracePt t="40144" x="6773863" y="2913063"/>
          <p14:tracePt t="40154" x="6832600" y="2913063"/>
          <p14:tracePt t="40160" x="6858000" y="2913063"/>
          <p14:tracePt t="40170" x="6875463" y="2913063"/>
          <p14:tracePt t="40176" x="6883400" y="2913063"/>
          <p14:tracePt t="40187" x="6900863" y="2913063"/>
          <p14:tracePt t="40359" x="6916738" y="2913063"/>
          <p14:tracePt t="40367" x="6942138" y="2913063"/>
          <p14:tracePt t="40374" x="6992938" y="2913063"/>
          <p14:tracePt t="40382" x="7119938" y="2870200"/>
          <p14:tracePt t="40390" x="7256463" y="2827338"/>
          <p14:tracePt t="40399" x="7434263" y="2794000"/>
          <p14:tracePt t="40406" x="7653338" y="2717800"/>
          <p14:tracePt t="40415" x="7891463" y="2684463"/>
          <p14:tracePt t="40422" x="8135938" y="2608263"/>
          <p14:tracePt t="40431" x="8399463" y="2540000"/>
          <p14:tracePt t="40438" x="8526463" y="2497138"/>
          <p14:tracePt t="40447" x="8755063" y="2446338"/>
          <p14:tracePt t="40455" x="8974138" y="2405063"/>
          <p14:tracePt t="40464" x="9212263" y="2362200"/>
          <p14:tracePt t="40470" x="9398000" y="2336800"/>
          <p14:tracePt t="40480" x="9567863" y="2311400"/>
          <p14:tracePt t="40487" x="9720263" y="2293938"/>
          <p14:tracePt t="40496" x="9771063" y="2293938"/>
          <p14:tracePt t="40503" x="9872663" y="2278063"/>
          <p14:tracePt t="40510" x="9948863" y="2278063"/>
          <p14:tracePt t="40518" x="10007600" y="2268538"/>
          <p14:tracePt t="40526" x="10058400" y="2268538"/>
          <p14:tracePt t="40534" x="10101263" y="2268538"/>
          <p14:tracePt t="40541" x="10126663" y="2268538"/>
          <p14:tracePt t="40550" x="10167938" y="2268538"/>
          <p14:tracePt t="40557" x="10202863" y="2268538"/>
          <p14:tracePt t="40565" x="10236200" y="2268538"/>
          <p14:tracePt t="40572" x="10269538" y="2268538"/>
          <p14:tracePt t="40581" x="10294938" y="2268538"/>
          <p14:tracePt t="40588" x="10320338" y="2268538"/>
          <p14:tracePt t="40597" x="10337800" y="2268538"/>
          <p14:tracePt t="40605" x="10345738" y="2268538"/>
          <p14:tracePt t="40614" x="10363200" y="2268538"/>
          <p14:tracePt t="40620" x="10380663" y="2268538"/>
          <p14:tracePt t="40631" x="10388600" y="2268538"/>
          <p14:tracePt t="40651" x="10406063" y="2268538"/>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a:t>
            </a:r>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6032" t="27745" r="5000" b="9318"/>
          <a:stretch/>
        </p:blipFill>
        <p:spPr>
          <a:xfrm>
            <a:off x="1926771" y="1853248"/>
            <a:ext cx="8637816" cy="3437209"/>
          </a:xfrm>
        </p:spPr>
      </p:pic>
      <p:pic>
        <p:nvPicPr>
          <p:cNvPr id="3" name="Audio 2">
            <a:hlinkClick r:id="" action="ppaction://media"/>
            <a:extLst>
              <a:ext uri="{FF2B5EF4-FFF2-40B4-BE49-F238E27FC236}">
                <a16:creationId xmlns:a16="http://schemas.microsoft.com/office/drawing/2014/main" id="{12EB6768-9029-8B5A-938B-F3F505B18DF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310270468"/>
      </p:ext>
    </p:extLst>
  </p:cSld>
  <p:clrMapOvr>
    <a:masterClrMapping/>
  </p:clrMapOvr>
  <p:transition spd="slow" advTm="2664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3816" x="10294938" y="2268538"/>
          <p14:tracePt t="3823" x="10185400" y="2319338"/>
          <p14:tracePt t="3832" x="10050463" y="2379663"/>
          <p14:tracePt t="3839" x="9855200" y="2446338"/>
          <p14:tracePt t="3848" x="9634538" y="2532063"/>
          <p14:tracePt t="3855" x="9398000" y="2608263"/>
          <p14:tracePt t="3865" x="9151938" y="2692400"/>
          <p14:tracePt t="3872" x="9034463" y="2735263"/>
          <p14:tracePt t="3884" x="8796338" y="2794000"/>
          <p14:tracePt t="3885" x="8602663" y="2870200"/>
          <p14:tracePt t="3914" x="8424863" y="2928938"/>
          <p14:tracePt t="3915" x="8110538" y="3040063"/>
          <p14:tracePt t="3926" x="7983538" y="3090863"/>
          <p14:tracePt t="3928" x="7848600" y="3149600"/>
          <p14:tracePt t="3938" x="7739063" y="3192463"/>
          <p14:tracePt t="3948" x="7645400" y="3225800"/>
          <p14:tracePt t="3949" x="7535863" y="3284538"/>
          <p14:tracePt t="3964" x="7434263" y="3327400"/>
          <p14:tracePt t="3966" x="7323138" y="3370263"/>
          <p14:tracePt t="3973" x="7246938" y="3411538"/>
          <p14:tracePt t="3982" x="7162800" y="3446463"/>
          <p14:tracePt t="3990" x="7061200" y="3479800"/>
          <p14:tracePt t="3998" x="6985000" y="3505200"/>
          <p14:tracePt t="4006" x="6900863" y="3548063"/>
          <p14:tracePt t="4015" x="6815138" y="3573463"/>
          <p14:tracePt t="4021" x="6705600" y="3598863"/>
          <p14:tracePt t="4031" x="6629400" y="3640138"/>
          <p14:tracePt t="4036" x="6553200" y="3665538"/>
          <p14:tracePt t="4048" x="6477000" y="3708400"/>
          <p14:tracePt t="4054" x="6392863" y="3741738"/>
          <p14:tracePt t="4065" x="6299200" y="3776663"/>
          <p14:tracePt t="4070" x="6172200" y="3852863"/>
          <p14:tracePt t="4081" x="5935663" y="3970338"/>
          <p14:tracePt t="4086" x="5867400" y="4013200"/>
          <p14:tracePt t="4099" x="5732463" y="4097338"/>
          <p14:tracePt t="4100" x="5562600" y="4208463"/>
          <p14:tracePt t="4107" x="5316538" y="4368800"/>
          <p14:tracePt t="4116" x="5224463" y="4411663"/>
          <p14:tracePt t="4123" x="5046663" y="4521200"/>
          <p14:tracePt t="4132" x="4876800" y="4614863"/>
          <p14:tracePt t="4139" x="4699000" y="4716463"/>
          <p14:tracePt t="4148" x="4503738" y="4826000"/>
          <p14:tracePt t="4155" x="4343400" y="4919663"/>
          <p14:tracePt t="4165" x="4191000" y="5011738"/>
          <p14:tracePt t="4171" x="4030663" y="5113338"/>
          <p14:tracePt t="4181" x="3886200" y="5181600"/>
          <p14:tracePt t="4187" x="3741738" y="5265738"/>
          <p14:tracePt t="4198" x="3598863" y="5334000"/>
          <p14:tracePt t="4203" x="3487738" y="5384800"/>
          <p14:tracePt t="4214" x="3395663" y="5418138"/>
          <p14:tracePt t="4220" x="3352800" y="5427663"/>
          <p14:tracePt t="4231" x="3284538" y="5453063"/>
          <p14:tracePt t="4237" x="3200400" y="5486400"/>
          <p14:tracePt t="4248" x="3149600" y="5494338"/>
          <p14:tracePt t="4253" x="3090863" y="5511800"/>
          <p14:tracePt t="4268" x="2979738" y="5537200"/>
          <p14:tracePt t="4283" x="2928938" y="5554663"/>
          <p14:tracePt t="4285" x="2887663" y="5562600"/>
          <p14:tracePt t="4296" x="2844800" y="5562600"/>
          <p14:tracePt t="4302" x="2794000" y="5580063"/>
          <p14:tracePt t="4309" x="2709863" y="5595938"/>
          <p14:tracePt t="4315" x="2684463" y="5605463"/>
          <p14:tracePt t="4323" x="2624138" y="5605463"/>
          <p14:tracePt t="4332" x="2582863" y="5621338"/>
          <p14:tracePt t="4339" x="2532063" y="5638800"/>
          <p14:tracePt t="4348" x="2471738" y="5638800"/>
          <p14:tracePt t="4354" x="2430463" y="5646738"/>
          <p14:tracePt t="4365" x="2405063" y="5646738"/>
          <p14:tracePt t="4370" x="2362200" y="5646738"/>
          <p14:tracePt t="4381" x="2319338" y="5646738"/>
          <p14:tracePt t="4386" x="2293938" y="5646738"/>
          <p14:tracePt t="4398" x="2268538" y="5646738"/>
          <p14:tracePt t="4403" x="2227263" y="5646738"/>
          <p14:tracePt t="4415" x="2209800" y="5646738"/>
          <p14:tracePt t="4419" x="2184400" y="5646738"/>
          <p14:tracePt t="4433" x="2159000" y="5638800"/>
          <p14:tracePt t="4434" x="2141538" y="5638800"/>
          <p14:tracePt t="4441" x="2133600" y="5605463"/>
          <p14:tracePt t="4449" x="2100263" y="5595938"/>
          <p14:tracePt t="4457" x="2090738" y="5562600"/>
          <p14:tracePt t="4465" x="2074863" y="5554663"/>
          <p14:tracePt t="4472" x="2074863" y="5537200"/>
          <p14:tracePt t="4482" x="2074863" y="5529263"/>
          <p14:tracePt t="4488" x="2065338" y="5494338"/>
          <p14:tracePt t="4498" x="2065338" y="5468938"/>
          <p14:tracePt t="4504" x="2065338" y="5443538"/>
          <p14:tracePt t="4515" x="2065338" y="5427663"/>
          <p14:tracePt t="4521" x="2065338" y="5402263"/>
          <p14:tracePt t="4531" x="2065338" y="5341938"/>
          <p14:tracePt t="4537" x="2065338" y="5308600"/>
          <p14:tracePt t="4548" x="2065338" y="5265738"/>
          <p14:tracePt t="4553" x="2065338" y="5224463"/>
          <p14:tracePt t="4564" x="2074863" y="5199063"/>
          <p14:tracePt t="4569" x="2100263" y="5138738"/>
          <p14:tracePt t="4582" x="2116138" y="5097463"/>
          <p14:tracePt t="4586" x="2133600" y="5054600"/>
          <p14:tracePt t="4598" x="2141538" y="5029200"/>
          <p14:tracePt t="4602" x="2159000" y="5003800"/>
          <p14:tracePt t="4616" x="2184400" y="4945063"/>
          <p14:tracePt t="4624" x="2184400" y="4935538"/>
          <p14:tracePt t="4634" x="2201863" y="4919663"/>
          <p14:tracePt t="4641" x="2201863" y="4902200"/>
          <p14:tracePt t="4657" x="2209800" y="4894263"/>
          <p14:tracePt t="4672" x="2209800" y="4876800"/>
          <p14:tracePt t="4673" x="2227263" y="4876800"/>
          <p14:tracePt t="4688" x="2227263" y="4868863"/>
          <p14:tracePt t="4690" x="2227263" y="4851400"/>
          <p14:tracePt t="4705" x="2243138" y="4851400"/>
          <p14:tracePt t="4706" x="2243138" y="4833938"/>
          <p14:tracePt t="4731" x="2252663" y="4826000"/>
          <p14:tracePt t="4758" x="2268538" y="4808538"/>
          <p14:tracePt t="4777" x="2278063" y="4800600"/>
          <p14:tracePt t="4786" x="2278063" y="4783138"/>
          <p14:tracePt t="4793" x="2293938" y="4767263"/>
          <p14:tracePt t="4824" x="2319338" y="4757738"/>
          <p14:tracePt t="4836" x="2319338" y="4741863"/>
          <p14:tracePt t="4841" x="2336800" y="4741863"/>
          <p14:tracePt t="4865" x="2354263" y="4741863"/>
          <p14:tracePt t="4870" x="2354263" y="4724400"/>
          <p14:tracePt t="4881" x="2362200" y="4724400"/>
          <p14:tracePt t="4915" x="2379663" y="4724400"/>
          <p14:tracePt t="4932" x="2387600" y="4724400"/>
          <p14:tracePt t="4941" x="2405063" y="4724400"/>
          <p14:tracePt t="4957" x="2405063" y="4716463"/>
          <p14:tracePt t="4972" x="2420938" y="4716463"/>
          <p14:tracePt t="5003" x="2420938" y="4699000"/>
          <p14:tracePt t="5020" x="2430463" y="4699000"/>
          <p14:tracePt t="5067" x="2430463" y="4691063"/>
          <p14:tracePt t="5219" x="2420938" y="4691063"/>
          <p14:tracePt t="5249" x="2405063" y="4691063"/>
          <p14:tracePt t="5274" x="2387600" y="4691063"/>
          <p14:tracePt t="5305" x="2379663" y="4691063"/>
          <p14:tracePt t="5329" x="2362200" y="4691063"/>
          <p14:tracePt t="5369" x="2362200" y="4699000"/>
          <p14:tracePt t="5377" x="2354263" y="4699000"/>
          <p14:tracePt t="5400" x="2336800" y="4699000"/>
          <p14:tracePt t="5440" x="2336800" y="4716463"/>
          <p14:tracePt t="5599" x="2336800" y="4699000"/>
          <p14:tracePt t="5615" x="2354263" y="4699000"/>
          <p14:tracePt t="5638" x="2362200" y="4691063"/>
          <p14:tracePt t="5654" x="2362200" y="4673600"/>
          <p14:tracePt t="5664" x="2387600" y="4648200"/>
          <p14:tracePt t="5671" x="2420938" y="4605338"/>
          <p14:tracePt t="5681" x="2489200" y="4503738"/>
          <p14:tracePt t="5688" x="2582863" y="4386263"/>
          <p14:tracePt t="5697" x="2692400" y="4249738"/>
          <p14:tracePt t="5704" x="2870200" y="4038600"/>
          <p14:tracePt t="5713" x="3081338" y="3767138"/>
          <p14:tracePt t="5720" x="3284538" y="3522663"/>
          <p14:tracePt t="5730" x="3487738" y="3259138"/>
          <p14:tracePt t="5735" x="3708400" y="2979738"/>
          <p14:tracePt t="5742" x="3776663" y="2913063"/>
          <p14:tracePt t="5751" x="3962400" y="2709863"/>
          <p14:tracePt t="5759" x="4097338" y="2557463"/>
          <p14:tracePt t="5767" x="4216400" y="2420938"/>
          <p14:tracePt t="5775" x="4325938" y="2311400"/>
          <p14:tracePt t="5785" x="4360863" y="2278063"/>
          <p14:tracePt t="5792" x="4427538" y="2201863"/>
          <p14:tracePt t="5798" x="4478338" y="2159000"/>
          <p14:tracePt t="5807" x="4538663" y="2100263"/>
          <p14:tracePt t="5814" x="4564063" y="2074863"/>
          <p14:tracePt t="5823" x="4579938" y="2057400"/>
          <p14:tracePt t="5830" x="4605338" y="2032000"/>
          <p14:tracePt t="5839" x="4614863" y="2032000"/>
          <p14:tracePt t="5847" x="4630738" y="2024063"/>
          <p14:tracePt t="5854" x="4630738" y="2006600"/>
          <p14:tracePt t="5864" x="4648200" y="2006600"/>
          <p14:tracePt t="5885" x="4656138" y="2006600"/>
          <p14:tracePt t="5893" x="4656138" y="1989138"/>
          <p14:tracePt t="6075" x="4656138" y="2006600"/>
          <p14:tracePt t="6083" x="4656138" y="2024063"/>
          <p14:tracePt t="6091" x="4630738" y="2057400"/>
          <p14:tracePt t="6100" x="4605338" y="2090738"/>
          <p14:tracePt t="6108" x="4521200" y="2166938"/>
          <p14:tracePt t="6116" x="4437063" y="2268538"/>
          <p14:tracePt t="6125" x="4325938" y="2405063"/>
          <p14:tracePt t="6132" x="4191000" y="2557463"/>
          <p14:tracePt t="6140" x="4013200" y="2794000"/>
          <p14:tracePt t="6148" x="3817938" y="3040063"/>
          <p14:tracePt t="6156" x="3598863" y="3327400"/>
          <p14:tracePt t="6164" x="3421063" y="3598863"/>
          <p14:tracePt t="6173" x="3217863" y="3903663"/>
          <p14:tracePt t="6179" x="3022600" y="4165600"/>
          <p14:tracePt t="6189" x="2954338" y="4275138"/>
          <p14:tracePt t="6196" x="2819400" y="4495800"/>
          <p14:tracePt t="6205" x="2709863" y="4673600"/>
          <p14:tracePt t="6212" x="2598738" y="4833938"/>
          <p14:tracePt t="6219" x="2582863" y="4868863"/>
          <p14:tracePt t="6228" x="2497138" y="4986338"/>
          <p14:tracePt t="6236" x="2463800" y="5072063"/>
          <p14:tracePt t="6243" x="2430463" y="5113338"/>
          <p14:tracePt t="6251" x="2420938" y="5156200"/>
          <p14:tracePt t="6258" x="2405063" y="5181600"/>
          <p14:tracePt t="6267" x="2387600" y="5199063"/>
          <p14:tracePt t="6275" x="2387600" y="5207000"/>
          <p14:tracePt t="6282" x="2387600" y="5224463"/>
          <p14:tracePt t="6290" x="2379663" y="5224463"/>
          <p14:tracePt t="6306" x="2379663" y="5232400"/>
          <p14:tracePt t="6583" x="2387600" y="5224463"/>
          <p14:tracePt t="6646" x="2405063" y="5224463"/>
          <p14:tracePt t="6663" x="2405063" y="5207000"/>
          <p14:tracePt t="6670" x="2420938" y="5207000"/>
          <p14:tracePt t="6686" x="2430463" y="5199063"/>
          <p14:tracePt t="6702" x="2446338" y="5199063"/>
          <p14:tracePt t="6711" x="2463800" y="5181600"/>
          <p14:tracePt t="6726" x="2471738" y="5181600"/>
          <p14:tracePt t="6742" x="2489200" y="5164138"/>
          <p14:tracePt t="6766" x="2497138" y="5164138"/>
          <p14:tracePt t="6797" x="2514600" y="5164138"/>
          <p14:tracePt t="6829" x="2514600" y="5156200"/>
          <p14:tracePt t="6837" x="2532063" y="5156200"/>
          <p14:tracePt t="6884" x="2540000" y="5156200"/>
          <p14:tracePt t="6932" x="2557463" y="5138738"/>
          <p14:tracePt t="6948" x="2573338" y="5138738"/>
          <p14:tracePt t="6964" x="2582863" y="5122863"/>
          <p14:tracePt t="6974" x="2598738" y="5122863"/>
          <p14:tracePt t="6981" x="2624138" y="5113338"/>
          <p14:tracePt t="6991" x="2641600" y="5113338"/>
          <p14:tracePt t="6997" x="2649538" y="5097463"/>
          <p14:tracePt t="7007" x="2667000" y="5097463"/>
          <p14:tracePt t="7013" x="2692400" y="5087938"/>
          <p14:tracePt t="7028" x="2709863" y="5072063"/>
          <p14:tracePt t="7036" x="2735263" y="5054600"/>
          <p14:tracePt t="7045" x="2751138" y="5054600"/>
          <p14:tracePt t="7052" x="2760663" y="5046663"/>
          <p14:tracePt t="7060" x="2776538" y="5046663"/>
          <p14:tracePt t="7068" x="2794000" y="5046663"/>
          <p14:tracePt t="7076" x="2801938" y="5029200"/>
          <p14:tracePt t="7084" x="2827338" y="5011738"/>
          <p14:tracePt t="7092" x="2862263" y="5003800"/>
          <p14:tracePt t="7100" x="2870200" y="4986338"/>
          <p14:tracePt t="7108" x="2903538" y="4978400"/>
          <p14:tracePt t="7116" x="2913063" y="4960938"/>
          <p14:tracePt t="7125" x="2938463" y="4945063"/>
          <p14:tracePt t="7131" x="2971800" y="4935538"/>
          <p14:tracePt t="7141" x="2979738" y="4919663"/>
          <p14:tracePt t="7148" x="3014663" y="4902200"/>
          <p14:tracePt t="7157" x="3022600" y="4894263"/>
          <p14:tracePt t="7164" x="3040063" y="4876800"/>
          <p14:tracePt t="7174" x="3065463" y="4868863"/>
          <p14:tracePt t="7181" x="3090863" y="4851400"/>
          <p14:tracePt t="7191" x="3106738" y="4833938"/>
          <p14:tracePt t="7198" x="3132138" y="4808538"/>
          <p14:tracePt t="7208" x="3149600" y="4800600"/>
          <p14:tracePt t="7213" x="3175000" y="4783138"/>
          <p14:tracePt t="7224" x="3192463" y="4767263"/>
          <p14:tracePt t="7229" x="3217863" y="4741863"/>
          <p14:tracePt t="7242" x="3243263" y="4724400"/>
          <p14:tracePt t="7243" x="3259138" y="4724400"/>
          <p14:tracePt t="7250" x="3284538" y="4699000"/>
          <p14:tracePt t="7259" x="3302000" y="4691063"/>
          <p14:tracePt t="7266" x="3309938" y="4691063"/>
          <p14:tracePt t="7275" x="3327400" y="4673600"/>
          <p14:tracePt t="7282" x="3352800" y="4656138"/>
          <p14:tracePt t="7298" x="3370263" y="4648200"/>
          <p14:tracePt t="7308" x="3378200" y="4648200"/>
          <p14:tracePt t="7314" x="3378200" y="4630738"/>
          <p14:tracePt t="7325" x="3395663" y="4630738"/>
          <p14:tracePt t="7337" x="3411538" y="4614863"/>
          <p14:tracePt t="7353" x="3421063" y="4614863"/>
          <p14:tracePt t="7369" x="3436938" y="4605338"/>
          <p14:tracePt t="7385" x="3446463" y="4605338"/>
          <p14:tracePt t="7394" x="3446463" y="4589463"/>
          <p14:tracePt t="7401" x="3462338" y="4589463"/>
          <p14:tracePt t="7417" x="3462338" y="4579938"/>
          <p14:tracePt t="7425" x="3479800" y="4579938"/>
          <p14:tracePt t="7432" x="3479800" y="4564063"/>
          <p14:tracePt t="7442" x="3487738" y="4564063"/>
          <p14:tracePt t="7449" x="3487738" y="4546600"/>
          <p14:tracePt t="7458" x="3505200" y="4546600"/>
          <p14:tracePt t="7465" x="3505200" y="4538663"/>
          <p14:tracePt t="7474" x="3522663" y="4538663"/>
          <p14:tracePt t="7481" x="3530600" y="4521200"/>
          <p14:tracePt t="7496" x="3548063" y="4503738"/>
          <p14:tracePt t="7504" x="3556000" y="4503738"/>
          <p14:tracePt t="7512" x="3556000" y="4495800"/>
          <p14:tracePt t="7520" x="3573463" y="4495800"/>
          <p14:tracePt t="7528" x="3573463" y="4478338"/>
          <p14:tracePt t="7536" x="3589338" y="4478338"/>
          <p14:tracePt t="7551" x="3598863" y="4470400"/>
          <p14:tracePt t="7567" x="3614738" y="4452938"/>
          <p14:tracePt t="7583" x="3632200" y="4452938"/>
          <p14:tracePt t="7599" x="3640138" y="4437063"/>
          <p14:tracePt t="7623" x="3657600" y="4437063"/>
          <p14:tracePt t="7631" x="3657600" y="4427538"/>
          <p14:tracePt t="7655" x="3665538" y="4427538"/>
          <p14:tracePt t="7670" x="3683000" y="4411663"/>
          <p14:tracePt t="7686" x="3700463" y="4411663"/>
          <p14:tracePt t="7695" x="3700463" y="4394200"/>
          <p14:tracePt t="7702" x="3708400" y="4394200"/>
          <p14:tracePt t="7711" x="3725863" y="4394200"/>
          <p14:tracePt t="7718" x="3725863" y="4386263"/>
          <p14:tracePt t="7726" x="3741738" y="4386263"/>
          <p14:tracePt t="7742" x="3767138" y="4368800"/>
          <p14:tracePt t="7758" x="3792538" y="4360863"/>
          <p14:tracePt t="7766" x="3810000" y="4343400"/>
          <p14:tracePt t="7775" x="3817938" y="4325938"/>
          <p14:tracePt t="7782" x="3835400" y="4325938"/>
          <p14:tracePt t="7791" x="3852863" y="4318000"/>
          <p14:tracePt t="7799" x="3860800" y="4318000"/>
          <p14:tracePt t="7808" x="3886200" y="4300538"/>
          <p14:tracePt t="7815" x="3903663" y="4284663"/>
          <p14:tracePt t="7825" x="3919538" y="4284663"/>
          <p14:tracePt t="7830" x="3929063" y="4275138"/>
          <p14:tracePt t="7840" x="3944938" y="4275138"/>
          <p14:tracePt t="7847" x="3944938" y="4259263"/>
          <p14:tracePt t="7861" x="3962400" y="4259263"/>
          <p14:tracePt t="7869" x="3962400" y="4249738"/>
          <p14:tracePt t="7878" x="3970338" y="4249738"/>
          <p14:tracePt t="7893" x="3987800" y="4249738"/>
          <p14:tracePt t="7901" x="3987800" y="4233863"/>
          <p14:tracePt t="7924" x="3995738" y="4233863"/>
          <p14:tracePt t="7972" x="3995738" y="4216400"/>
          <p14:tracePt t="8004" x="4013200" y="4216400"/>
          <p14:tracePt t="8019" x="4013200" y="4208463"/>
          <p14:tracePt t="8036" x="4030663" y="4208463"/>
          <p14:tracePt t="8044" x="4030663" y="4191000"/>
          <p14:tracePt t="8052" x="4038600" y="4191000"/>
          <p14:tracePt t="8061" x="4038600" y="4173538"/>
          <p14:tracePt t="8068" x="4071938" y="4165600"/>
          <p14:tracePt t="8076" x="4071938" y="4148138"/>
          <p14:tracePt t="8084" x="4097338" y="4148138"/>
          <p14:tracePt t="8092" x="4106863" y="4122738"/>
          <p14:tracePt t="8100" x="4122738" y="4106863"/>
          <p14:tracePt t="8109" x="4148138" y="4097338"/>
          <p14:tracePt t="8117" x="4165600" y="4064000"/>
          <p14:tracePt t="8126" x="4191000" y="4056063"/>
          <p14:tracePt t="8132" x="4208463" y="4038600"/>
          <p14:tracePt t="8142" x="4216400" y="4030663"/>
          <p14:tracePt t="8149" x="4249738" y="4013200"/>
          <p14:tracePt t="8158" x="4259263" y="3987800"/>
          <p14:tracePt t="8164" x="4275138" y="3987800"/>
          <p14:tracePt t="8174" x="4300538" y="3954463"/>
          <p14:tracePt t="8180" x="4300538" y="3944938"/>
          <p14:tracePt t="8191" x="4325938" y="3929063"/>
          <p14:tracePt t="8197" x="4343400" y="3903663"/>
          <p14:tracePt t="8208" x="4368800" y="3903663"/>
          <p14:tracePt t="8213" x="4386263" y="3878263"/>
          <p14:tracePt t="8224" x="4411663" y="3860800"/>
          <p14:tracePt t="8229" x="4427538" y="3835400"/>
          <p14:tracePt t="8242" x="4437063" y="3817938"/>
          <p14:tracePt t="8243" x="4478338" y="3792538"/>
          <p14:tracePt t="8250" x="4495800" y="3767138"/>
          <p14:tracePt t="8259" x="4538663" y="3741738"/>
          <p14:tracePt t="8266" x="4579938" y="3700463"/>
          <p14:tracePt t="8275" x="4589463" y="3683000"/>
          <p14:tracePt t="8282" x="4648200" y="3614738"/>
          <p14:tracePt t="8291" x="4673600" y="3598863"/>
          <p14:tracePt t="8298" x="4716463" y="3530600"/>
          <p14:tracePt t="8308" x="4741863" y="3505200"/>
          <p14:tracePt t="8314" x="4783138" y="3462338"/>
          <p14:tracePt t="8324" x="4826000" y="3421063"/>
          <p14:tracePt t="8331" x="4851400" y="3370263"/>
          <p14:tracePt t="8341" x="4919663" y="3309938"/>
          <p14:tracePt t="8347" x="4935538" y="3284538"/>
          <p14:tracePt t="8358" x="4978400" y="3243263"/>
          <p14:tracePt t="8364" x="5046663" y="3175000"/>
          <p14:tracePt t="8375" x="5087938" y="3132138"/>
          <p14:tracePt t="8381" x="5138738" y="3090863"/>
          <p14:tracePt t="8391" x="5199063" y="3040063"/>
          <p14:tracePt t="8395" x="5249863" y="2997200"/>
          <p14:tracePt t="8408" x="5308600" y="2938463"/>
          <p14:tracePt t="8412" x="5376863" y="2887663"/>
          <p14:tracePt t="8425" x="5511800" y="2794000"/>
          <p14:tracePt t="8433" x="5580063" y="2735263"/>
          <p14:tracePt t="8442" x="5664200" y="2667000"/>
          <p14:tracePt t="8449" x="5689600" y="2649538"/>
          <p14:tracePt t="8458" x="5748338" y="2608263"/>
          <p14:tracePt t="8465" x="5799138" y="2557463"/>
          <p14:tracePt t="8475" x="5842000" y="2540000"/>
          <p14:tracePt t="8481" x="5884863" y="2497138"/>
          <p14:tracePt t="8491" x="5910263" y="2489200"/>
          <p14:tracePt t="8497" x="5951538" y="2471738"/>
          <p14:tracePt t="8508" x="5969000" y="2463800"/>
          <p14:tracePt t="8513" x="5969000" y="2446338"/>
          <p14:tracePt t="8524" x="5976938" y="2446338"/>
          <p14:tracePt t="8529" x="5994400" y="2430463"/>
          <p14:tracePt t="8558" x="6002338" y="2430463"/>
          <p14:tracePt t="8615" x="6002338" y="2446338"/>
          <p14:tracePt t="8624" x="5994400" y="2446338"/>
          <p14:tracePt t="8631" x="5976938" y="2471738"/>
          <p14:tracePt t="8641" x="5951538" y="2497138"/>
          <p14:tracePt t="8649" x="5926138" y="2532063"/>
          <p14:tracePt t="8658" x="5892800" y="2573338"/>
          <p14:tracePt t="8665" x="5859463" y="2608263"/>
          <p14:tracePt t="8674" x="5824538" y="2684463"/>
          <p14:tracePt t="8680" x="5783263" y="2735263"/>
          <p14:tracePt t="8689" x="5732463" y="2794000"/>
          <p14:tracePt t="8696" x="5707063" y="2844800"/>
          <p14:tracePt t="8704" x="5672138" y="2870200"/>
          <p14:tracePt t="8712" x="5638800" y="2928938"/>
          <p14:tracePt t="8719" x="5621338" y="2971800"/>
          <p14:tracePt t="8728" x="5595938" y="3005138"/>
          <p14:tracePt t="8735" x="5580063" y="3048000"/>
          <p14:tracePt t="8743" x="5562600" y="3090863"/>
          <p14:tracePt t="8751" x="5554663" y="3106738"/>
          <p14:tracePt t="8759" x="5537200" y="3149600"/>
          <p14:tracePt t="8766" x="5537200" y="3192463"/>
          <p14:tracePt t="8775" x="5537200" y="3217863"/>
          <p14:tracePt t="8782" x="5537200" y="3259138"/>
          <p14:tracePt t="8791" x="5529263" y="3284538"/>
          <p14:tracePt t="8798" x="5529263" y="3309938"/>
          <p14:tracePt t="8808" x="5529263" y="3352800"/>
          <p14:tracePt t="8814" x="5511800" y="3395663"/>
          <p14:tracePt t="8825" x="5494338" y="3436938"/>
          <p14:tracePt t="8830" x="5494338" y="3479800"/>
          <p14:tracePt t="8841" x="5486400" y="3522663"/>
          <p14:tracePt t="8847" x="5468938" y="3589338"/>
          <p14:tracePt t="8858" x="5461000" y="3640138"/>
          <p14:tracePt t="8864" x="5427663" y="3700463"/>
          <p14:tracePt t="8875" x="5402263" y="3741738"/>
          <p14:tracePt t="8882" x="5376863" y="3810000"/>
          <p14:tracePt t="8891" x="5334000" y="3886200"/>
          <p14:tracePt t="8895" x="5291138" y="3954463"/>
          <p14:tracePt t="8909" x="5265738" y="4030663"/>
          <p14:tracePt t="8910" x="5240338" y="4056063"/>
          <p14:tracePt t="8917" x="5199063" y="4122738"/>
          <p14:tracePt t="8925" x="5156200" y="4173538"/>
          <p14:tracePt t="8933" x="5138738" y="4216400"/>
          <p14:tracePt t="8942" x="5097463" y="4259263"/>
          <p14:tracePt t="8950" x="5087938" y="4275138"/>
          <p14:tracePt t="8958" x="5072063" y="4300538"/>
          <p14:tracePt t="8965" x="5054600" y="4318000"/>
          <p14:tracePt t="8975" x="5046663" y="4325938"/>
          <p14:tracePt t="8981" x="5029200" y="4343400"/>
          <p14:tracePt t="8991" x="5021263" y="4343400"/>
          <p14:tracePt t="8997" x="5021263" y="4360863"/>
          <p14:tracePt t="9020" x="5003800" y="4360863"/>
          <p14:tracePt t="9298" x="5003800" y="4343400"/>
          <p14:tracePt t="9345" x="5021263" y="4325938"/>
          <p14:tracePt t="9369" x="5029200" y="4318000"/>
          <p14:tracePt t="9377" x="5046663" y="4300538"/>
          <p14:tracePt t="9387" x="5087938" y="4275138"/>
          <p14:tracePt t="9394" x="5113338" y="4233863"/>
          <p14:tracePt t="9401" x="5164138" y="4208463"/>
          <p14:tracePt t="9409" x="5207000" y="4165600"/>
          <p14:tracePt t="9417" x="5249863" y="4122738"/>
          <p14:tracePt t="9425" x="5308600" y="4081463"/>
          <p14:tracePt t="9433" x="5359400" y="4030663"/>
          <p14:tracePt t="9441" x="5418138" y="3970338"/>
          <p14:tracePt t="9449" x="5468938" y="3919538"/>
          <p14:tracePt t="9456" x="5537200" y="3878263"/>
          <p14:tracePt t="9465" x="5580063" y="3817938"/>
          <p14:tracePt t="9473" x="5638800" y="3776663"/>
          <p14:tracePt t="9481" x="5707063" y="3708400"/>
          <p14:tracePt t="9489" x="5715000" y="3700463"/>
          <p14:tracePt t="9496" x="5816600" y="3598863"/>
          <p14:tracePt t="9505" x="5842000" y="3573463"/>
          <p14:tracePt t="9512" x="5926138" y="3487738"/>
          <p14:tracePt t="9522" x="5969000" y="3446463"/>
          <p14:tracePt t="9528" x="6037263" y="3395663"/>
          <p14:tracePt t="9538" x="6078538" y="3352800"/>
          <p14:tracePt t="9544" x="6146800" y="3284538"/>
          <p14:tracePt t="9554" x="6197600" y="3243263"/>
          <p14:tracePt t="9561" x="6256338" y="3192463"/>
          <p14:tracePt t="9571" x="6281738" y="3175000"/>
          <p14:tracePt t="9577" x="6375400" y="3081338"/>
          <p14:tracePt t="9588" x="6408738" y="3081338"/>
          <p14:tracePt t="9593" x="6443663" y="3040063"/>
          <p14:tracePt t="9605" x="6502400" y="3005138"/>
          <p14:tracePt t="9610" x="6527800" y="2979738"/>
          <p14:tracePt t="9621" x="6553200" y="2954338"/>
          <p14:tracePt t="9626" x="6596063" y="2938463"/>
          <p14:tracePt t="9638" x="6611938" y="2928938"/>
          <p14:tracePt t="9642" x="6629400" y="2913063"/>
          <p14:tracePt t="9655" x="6637338" y="2903538"/>
          <p14:tracePt t="9656" x="6662738" y="2887663"/>
          <p14:tracePt t="9663" x="6680200" y="2870200"/>
          <p14:tracePt t="9672" x="6697663" y="2870200"/>
          <p14:tracePt t="9679" x="6705600" y="2862263"/>
          <p14:tracePt t="9688" x="6723063" y="2844800"/>
          <p14:tracePt t="9704" x="6731000" y="2844800"/>
          <p14:tracePt t="9711" x="6731000" y="2827338"/>
          <p14:tracePt t="9721" x="6748463" y="2827338"/>
          <p14:tracePt t="9758" x="6764338" y="2827338"/>
          <p14:tracePt t="9766" x="6764338" y="2819400"/>
          <p14:tracePt t="9805" x="6773863" y="2819400"/>
          <p14:tracePt t="10059" x="6773863" y="2827338"/>
          <p14:tracePt t="10067" x="6764338" y="2827338"/>
          <p14:tracePt t="10170" x="6764338" y="2844800"/>
          <p14:tracePt t="10179" x="6748463" y="2844800"/>
          <p14:tracePt t="10210" x="6748463" y="2862263"/>
          <p14:tracePt t="10218" x="6731000" y="2862263"/>
          <p14:tracePt t="10227" x="6731000" y="2870200"/>
          <p14:tracePt t="10235" x="6723063" y="2870200"/>
          <p14:tracePt t="10242" x="6705600" y="2903538"/>
          <p14:tracePt t="10250" x="6697663" y="2913063"/>
          <p14:tracePt t="10259" x="6662738" y="2954338"/>
          <p14:tracePt t="10267" x="6629400" y="2997200"/>
          <p14:tracePt t="10276" x="6611938" y="3040063"/>
          <p14:tracePt t="10283" x="6570663" y="3090863"/>
          <p14:tracePt t="10292" x="6527800" y="3149600"/>
          <p14:tracePt t="10299" x="6484938" y="3200400"/>
          <p14:tracePt t="10307" x="6434138" y="3284538"/>
          <p14:tracePt t="10315" x="6434138" y="3309938"/>
          <p14:tracePt t="10322" x="6367463" y="3421063"/>
          <p14:tracePt t="10330" x="6332538" y="3446463"/>
          <p14:tracePt t="10339" x="6307138" y="3505200"/>
          <p14:tracePt t="10347" x="6299200" y="3548063"/>
          <p14:tracePt t="10355" x="6265863" y="3598863"/>
          <p14:tracePt t="10362" x="6256338" y="3640138"/>
          <p14:tracePt t="10375" x="6223000" y="3700463"/>
          <p14:tracePt t="10380" x="6215063" y="3725863"/>
          <p14:tracePt t="10387" x="6215063" y="3767138"/>
          <p14:tracePt t="10394" x="6197600" y="3810000"/>
          <p14:tracePt t="10402" x="6189663" y="3852863"/>
          <p14:tracePt t="10410" x="6189663" y="3886200"/>
          <p14:tracePt t="10417" x="6172200" y="3903663"/>
          <p14:tracePt t="10426" x="6172200" y="3944938"/>
          <p14:tracePt t="10433" x="6172200" y="3970338"/>
          <p14:tracePt t="10443" x="6154738" y="3987800"/>
          <p14:tracePt t="10450" x="6154738" y="4013200"/>
          <p14:tracePt t="10459" x="6154738" y="4030663"/>
          <p14:tracePt t="10465" x="6154738" y="4038600"/>
          <p14:tracePt t="10476" x="6154738" y="4056063"/>
          <p14:tracePt t="10481" x="6154738" y="4064000"/>
          <p14:tracePt t="10492" x="6154738" y="4081463"/>
          <p14:tracePt t="10509" x="6154738" y="4097338"/>
          <p14:tracePt t="10514" x="6146800" y="4097338"/>
          <p14:tracePt t="10530" x="6146800" y="4106863"/>
          <p14:tracePt t="10560" x="6146800" y="4122738"/>
          <p14:tracePt t="10583" x="6146800" y="4140200"/>
          <p14:tracePt t="10607" x="6146800" y="4148138"/>
          <p14:tracePt t="10615" x="6129338" y="4148138"/>
          <p14:tracePt t="10647" x="6129338" y="4165600"/>
          <p14:tracePt t="10773" x="6129338" y="4148138"/>
          <p14:tracePt t="10791" x="6146800" y="4148138"/>
          <p14:tracePt t="10798" x="6146800" y="4140200"/>
          <p14:tracePt t="10805" x="6154738" y="4140200"/>
          <p14:tracePt t="10814" x="6172200" y="4122738"/>
          <p14:tracePt t="10823" x="6189663" y="4122738"/>
          <p14:tracePt t="10830" x="6197600" y="4106863"/>
          <p14:tracePt t="10839" x="6215063" y="4097338"/>
          <p14:tracePt t="10846" x="6256338" y="4064000"/>
          <p14:tracePt t="10855" x="6265863" y="4056063"/>
          <p14:tracePt t="10862" x="6324600" y="3995738"/>
          <p14:tracePt t="10872" x="6367463" y="3970338"/>
          <p14:tracePt t="10879" x="6408738" y="3929063"/>
          <p14:tracePt t="10888" x="6443663" y="3878263"/>
          <p14:tracePt t="10894" x="6484938" y="3817938"/>
          <p14:tracePt t="10903" x="6545263" y="3767138"/>
          <p14:tracePt t="10910" x="6596063" y="3700463"/>
          <p14:tracePt t="10918" x="6662738" y="3614738"/>
          <p14:tracePt t="10926" x="6705600" y="3556000"/>
          <p14:tracePt t="10933" x="6773863" y="3479800"/>
          <p14:tracePt t="10940" x="6840538" y="3395663"/>
          <p14:tracePt t="10955" x="6900863" y="3327400"/>
          <p14:tracePt t="10960" x="6967538" y="3243263"/>
          <p14:tracePt t="10966" x="7035800" y="3157538"/>
          <p14:tracePt t="10972" x="7104063" y="3081338"/>
          <p14:tracePt t="10981" x="7145338" y="3022600"/>
          <p14:tracePt t="10989" x="7213600" y="2938463"/>
          <p14:tracePt t="10996" x="7272338" y="2887663"/>
          <p14:tracePt t="11005" x="7323138" y="2819400"/>
          <p14:tracePt t="11012" x="7358063" y="2794000"/>
          <p14:tracePt t="11021" x="7391400" y="2735263"/>
          <p14:tracePt t="11029" x="7434263" y="2692400"/>
          <p14:tracePt t="11039" x="7467600" y="2649538"/>
          <p14:tracePt t="11045" x="7493000" y="2624138"/>
          <p14:tracePt t="11057" x="7535863" y="2598738"/>
          <p14:tracePt t="11064" x="7543800" y="2582863"/>
          <p14:tracePt t="11072" x="7561263" y="2573338"/>
          <p14:tracePt t="11078" x="7577138" y="2557463"/>
          <p14:tracePt t="11088" x="7586663" y="2540000"/>
          <p14:tracePt t="11109" x="7602538" y="2540000"/>
          <p14:tracePt t="11125" x="7602538" y="2532063"/>
          <p14:tracePt t="11345" x="7602538" y="2540000"/>
          <p14:tracePt t="11385" x="7586663" y="2557463"/>
          <p14:tracePt t="11425" x="7586663" y="2573338"/>
          <p14:tracePt t="11440" x="7586663" y="2582863"/>
          <p14:tracePt t="11456" x="7577138" y="2608263"/>
          <p14:tracePt t="11464" x="7561263" y="2649538"/>
          <p14:tracePt t="11473" x="7543800" y="2692400"/>
          <p14:tracePt t="11484" x="7535863" y="2735263"/>
          <p14:tracePt t="11489" x="7518400" y="2776538"/>
          <p14:tracePt t="11497" x="7500938" y="2819400"/>
          <p14:tracePt t="11505" x="7493000" y="2903538"/>
          <p14:tracePt t="11513" x="7475538" y="2971800"/>
          <p14:tracePt t="11521" x="7467600" y="2997200"/>
          <p14:tracePt t="11529" x="7434263" y="3090863"/>
          <p14:tracePt t="11536" x="7424738" y="3116263"/>
          <p14:tracePt t="11545" x="7408863" y="3192463"/>
          <p14:tracePt t="11553" x="7391400" y="3302000"/>
          <p14:tracePt t="11560" x="7366000" y="3370263"/>
          <p14:tracePt t="11569" x="7358063" y="3446463"/>
          <p14:tracePt t="11577" x="7323138" y="3530600"/>
          <p14:tracePt t="11586" x="7315200" y="3614738"/>
          <p14:tracePt t="11592" x="7272338" y="3708400"/>
          <p14:tracePt t="11601" x="7256463" y="3792538"/>
          <p14:tracePt t="11608" x="7246938" y="3835400"/>
          <p14:tracePt t="11618" x="7213600" y="3903663"/>
          <p14:tracePt t="11624" x="7205663" y="3970338"/>
          <p14:tracePt t="11634" x="7188200" y="4030663"/>
          <p14:tracePt t="11641" x="7170738" y="4056063"/>
          <p14:tracePt t="11651" x="7145338" y="4097338"/>
          <p14:tracePt t="11657" x="7137400" y="4122738"/>
          <p14:tracePt t="11668" x="7119938" y="4165600"/>
          <p14:tracePt t="11674" x="7104063" y="4216400"/>
          <p14:tracePt t="11685" x="7094538" y="4233863"/>
          <p14:tracePt t="11690" x="7078663" y="4275138"/>
          <p14:tracePt t="11702" x="7053263" y="4300538"/>
          <p14:tracePt t="11706" x="7035800" y="4325938"/>
          <p14:tracePt t="11719" x="7027863" y="4386263"/>
          <p14:tracePt t="11726" x="7027863" y="4394200"/>
          <p14:tracePt t="11735" x="7010400" y="4427538"/>
          <p14:tracePt t="11742" x="7010400" y="4437063"/>
          <p14:tracePt t="11752" x="7010400" y="4452938"/>
          <p14:tracePt t="11758" x="6992938" y="4470400"/>
          <p14:tracePt t="11774" x="6992938" y="4478338"/>
          <p14:tracePt t="11798" x="6992938" y="4495800"/>
          <p14:tracePt t="11838" x="6992938" y="4503738"/>
          <p14:tracePt t="11941" x="6992938" y="4495800"/>
          <p14:tracePt t="11972" x="7010400" y="4495800"/>
          <p14:tracePt t="11996" x="7010400" y="4478338"/>
          <p14:tracePt t="12052" x="7027863" y="4478338"/>
          <p14:tracePt t="12290" x="7035800" y="4452938"/>
          <p14:tracePt t="12298" x="7053263" y="4437063"/>
          <p14:tracePt t="12306" x="7119938" y="4368800"/>
          <p14:tracePt t="12314" x="7145338" y="4325938"/>
          <p14:tracePt t="12322" x="7231063" y="4249738"/>
          <p14:tracePt t="12331" x="7340600" y="4148138"/>
          <p14:tracePt t="12339" x="7434263" y="4038600"/>
          <p14:tracePt t="12347" x="7577138" y="3929063"/>
          <p14:tracePt t="12355" x="7688263" y="3817938"/>
          <p14:tracePt t="12362" x="7805738" y="3708400"/>
          <p14:tracePt t="12372" x="7932738" y="3573463"/>
          <p14:tracePt t="12378" x="8051800" y="3479800"/>
          <p14:tracePt t="12387" x="8161338" y="3378200"/>
          <p14:tracePt t="12394" x="8247063" y="3302000"/>
          <p14:tracePt t="12404" x="8288338" y="3259138"/>
          <p14:tracePt t="12411" x="8331200" y="3200400"/>
          <p14:tracePt t="12420" x="8382000" y="3157538"/>
          <p14:tracePt t="12426" x="8424863" y="3116263"/>
          <p14:tracePt t="12437" x="8450263" y="3081338"/>
          <p14:tracePt t="12444" x="8466138" y="3065463"/>
          <p14:tracePt t="12450" x="8483600" y="3048000"/>
          <p14:tracePt t="12458" x="8491538" y="3040063"/>
          <p14:tracePt t="12465" x="8509000" y="3022600"/>
          <p14:tracePt t="12488" x="8526463" y="3005138"/>
          <p14:tracePt t="12750" x="8526463" y="3022600"/>
          <p14:tracePt t="12766" x="8509000" y="3040063"/>
          <p14:tracePt t="12775" x="8509000" y="3048000"/>
          <p14:tracePt t="12790" x="8509000" y="3081338"/>
          <p14:tracePt t="12798" x="8491538" y="3116263"/>
          <p14:tracePt t="12807" x="8483600" y="3132138"/>
          <p14:tracePt t="12815" x="8466138" y="3175000"/>
          <p14:tracePt t="12824" x="8450263" y="3225800"/>
          <p14:tracePt t="12831" x="8424863" y="3302000"/>
          <p14:tracePt t="12840" x="8415338" y="3370263"/>
          <p14:tracePt t="12847" x="8382000" y="3436938"/>
          <p14:tracePt t="12856" x="8382000" y="3446463"/>
          <p14:tracePt t="12863" x="8356600" y="3522663"/>
          <p14:tracePt t="12872" x="8356600" y="3573463"/>
          <p14:tracePt t="12879" x="8331200" y="3632200"/>
          <p14:tracePt t="12886" x="8331200" y="3683000"/>
          <p14:tracePt t="12895" x="8313738" y="3708400"/>
          <p14:tracePt t="12902" x="8313738" y="3751263"/>
          <p14:tracePt t="12911" x="8313738" y="3792538"/>
          <p14:tracePt t="12917" x="8313738" y="3835400"/>
          <p14:tracePt t="12926" x="8313738" y="3860800"/>
          <p14:tracePt t="12933" x="8305800" y="3886200"/>
          <p14:tracePt t="12942" x="8305800" y="3929063"/>
          <p14:tracePt t="12949" x="8305800" y="3954463"/>
          <p14:tracePt t="12957" x="8305800" y="3995738"/>
          <p14:tracePt t="12965" x="8305800" y="4030663"/>
          <p14:tracePt t="12973" x="8305800" y="4038600"/>
          <p14:tracePt t="12980" x="8305800" y="4064000"/>
          <p14:tracePt t="12991" x="8288338" y="4081463"/>
          <p14:tracePt t="13007" x="8288338" y="4097338"/>
          <p14:tracePt t="13020" x="8288338" y="4106863"/>
          <p14:tracePt t="13052" x="8288338" y="4122738"/>
          <p14:tracePt t="13091" x="8288338" y="4140200"/>
          <p14:tracePt t="13155" x="8288338" y="4148138"/>
          <p14:tracePt t="13163" x="8305800" y="4148138"/>
          <p14:tracePt t="13179" x="8305800" y="4165600"/>
          <p14:tracePt t="13195" x="8305800" y="4173538"/>
          <p14:tracePt t="13211" x="8305800" y="4191000"/>
          <p14:tracePt t="13226" x="8313738" y="4208463"/>
          <p14:tracePt t="13242" x="8313738" y="4216400"/>
          <p14:tracePt t="13258" x="8313738" y="4233863"/>
          <p14:tracePt t="13282" x="8313738" y="4249738"/>
          <p14:tracePt t="13322" x="8331200" y="4249738"/>
          <p14:tracePt t="13377" x="8339138" y="4249738"/>
          <p14:tracePt t="13393" x="8374063" y="4249738"/>
          <p14:tracePt t="13401" x="8399463" y="4216400"/>
          <p14:tracePt t="13410" x="8440738" y="4208463"/>
          <p14:tracePt t="13417" x="8551863" y="4140200"/>
          <p14:tracePt t="13427" x="8712200" y="4056063"/>
          <p14:tracePt t="13435" x="8882063" y="3944938"/>
          <p14:tracePt t="13441" x="9085263" y="3792538"/>
          <p14:tracePt t="13450" x="9177338" y="3708400"/>
          <p14:tracePt t="13458" x="9372600" y="3589338"/>
          <p14:tracePt t="13467" x="9525000" y="3446463"/>
          <p14:tracePt t="13474" x="9659938" y="3352800"/>
          <p14:tracePt t="13483" x="9728200" y="3302000"/>
          <p14:tracePt t="13491" x="9829800" y="3225800"/>
          <p14:tracePt t="13498" x="9913938" y="3157538"/>
          <p14:tracePt t="13508" x="9964738" y="3116263"/>
          <p14:tracePt t="13515" x="9990138" y="3081338"/>
          <p14:tracePt t="13524" x="10015538" y="3065463"/>
          <p14:tracePt t="13530" x="10050463" y="3040063"/>
          <p14:tracePt t="13545" x="10058400" y="3022600"/>
          <p14:tracePt t="13576" x="10058400" y="3005138"/>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Classification Algorithm Compared</a:t>
            </a:r>
            <a:br>
              <a:rPr lang="en-US" dirty="0"/>
            </a:br>
            <a:endParaRPr lang="en-US" dirty="0"/>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22736" t="17626" r="23194" b="3373"/>
          <a:stretch/>
        </p:blipFill>
        <p:spPr>
          <a:xfrm>
            <a:off x="3543300" y="1570981"/>
            <a:ext cx="5519057" cy="4535905"/>
          </a:xfrm>
        </p:spPr>
      </p:pic>
      <p:pic>
        <p:nvPicPr>
          <p:cNvPr id="3" name="Audio 2">
            <a:hlinkClick r:id="" action="ppaction://media"/>
            <a:extLst>
              <a:ext uri="{FF2B5EF4-FFF2-40B4-BE49-F238E27FC236}">
                <a16:creationId xmlns:a16="http://schemas.microsoft.com/office/drawing/2014/main" id="{F2D2C85B-8CED-DD18-3E97-EB35349F81B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16285265"/>
      </p:ext>
    </p:extLst>
  </p:cSld>
  <p:clrMapOvr>
    <a:masterClrMapping/>
  </p:clrMapOvr>
  <p:transition spd="slow" advTm="2000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3080" x="10058400" y="3022600"/>
          <p14:tracePt t="3091" x="10050463" y="3090863"/>
          <p14:tracePt t="3092" x="10033000" y="3157538"/>
          <p14:tracePt t="3100" x="10015538" y="3200400"/>
          <p14:tracePt t="3107" x="10007600" y="3243263"/>
          <p14:tracePt t="3114" x="9982200" y="3284538"/>
          <p14:tracePt t="3123" x="9964738" y="3327400"/>
          <p14:tracePt t="3132" x="9939338" y="3352800"/>
          <p14:tracePt t="3138" x="9913938" y="3411538"/>
          <p14:tracePt t="3147" x="9880600" y="3462338"/>
          <p14:tracePt t="3154" x="9771063" y="3640138"/>
          <p14:tracePt t="3164" x="9677400" y="3776663"/>
          <p14:tracePt t="3170" x="9525000" y="3954463"/>
          <p14:tracePt t="3180" x="9364663" y="4140200"/>
          <p14:tracePt t="3186" x="9177338" y="4325938"/>
          <p14:tracePt t="3197" x="8991600" y="4503738"/>
          <p14:tracePt t="3203" x="8890000" y="4605338"/>
          <p14:tracePt t="3213" x="8704263" y="4783138"/>
          <p14:tracePt t="3220" x="8374063" y="5097463"/>
          <p14:tracePt t="3230" x="8178800" y="5275263"/>
          <p14:tracePt t="3235" x="7975600" y="5453063"/>
          <p14:tracePt t="3248" x="7739063" y="5638800"/>
          <p14:tracePt t="3249" x="7518400" y="5783263"/>
          <p14:tracePt t="3256" x="7281863" y="5961063"/>
          <p14:tracePt t="3264" x="7061200" y="6103938"/>
          <p14:tracePt t="3272" x="6807200" y="6256338"/>
          <p14:tracePt t="3281" x="6570663" y="6375400"/>
          <p14:tracePt t="3288" x="6459538" y="6418263"/>
          <p14:tracePt t="3297" x="6265863" y="6477000"/>
          <p14:tracePt t="3304" x="6103938" y="6510338"/>
          <p14:tracePt t="3314" x="5926138" y="6545263"/>
          <p14:tracePt t="3321" x="5799138" y="6553200"/>
          <p14:tracePt t="3330" x="5646738" y="6553200"/>
          <p14:tracePt t="3336" x="5554663" y="6553200"/>
          <p14:tracePt t="3346" x="5461000" y="6553200"/>
          <p14:tracePt t="3352" x="5334000" y="6484938"/>
          <p14:tracePt t="3363" x="5249863" y="6434138"/>
          <p14:tracePt t="3369" x="5164138" y="6350000"/>
          <p14:tracePt t="3380" x="5097463" y="6265863"/>
          <p14:tracePt t="3385" x="5029200" y="6172200"/>
          <p14:tracePt t="3397" x="4960938" y="6070600"/>
          <p14:tracePt t="3402" x="4935538" y="6037263"/>
          <p14:tracePt t="3413" x="4851400" y="5910263"/>
          <p14:tracePt t="3417" x="4808538" y="5824538"/>
          <p14:tracePt t="3430" x="4783138" y="5799138"/>
          <p14:tracePt t="3431" x="4716463" y="5689600"/>
          <p14:tracePt t="3439" x="4699000" y="5664200"/>
          <p14:tracePt t="3448" x="4648200" y="5554663"/>
          <p14:tracePt t="3455" x="4630738" y="5529263"/>
          <p14:tracePt t="3464" x="4579938" y="5427663"/>
          <p14:tracePt t="3471" x="4564063" y="5376863"/>
          <p14:tracePt t="3480" x="4564063" y="5334000"/>
          <p14:tracePt t="3486" x="4538663" y="5232400"/>
          <p14:tracePt t="3497" x="4521200" y="5164138"/>
          <p14:tracePt t="3503" x="4521200" y="5097463"/>
          <p14:tracePt t="3513" x="4521200" y="5011738"/>
          <p14:tracePt t="3519" x="4521200" y="4935538"/>
          <p14:tracePt t="3530" x="4521200" y="4851400"/>
          <p14:tracePt t="3535" x="4521200" y="4767263"/>
          <p14:tracePt t="3547" x="4521200" y="4691063"/>
          <p14:tracePt t="3552" x="4521200" y="4648200"/>
          <p14:tracePt t="3564" x="4521200" y="4579938"/>
          <p14:tracePt t="3568" x="4521200" y="4503738"/>
          <p14:tracePt t="3580" x="4521200" y="4452938"/>
          <p14:tracePt t="3584" x="4521200" y="4411663"/>
          <p14:tracePt t="3599" x="4521200" y="4368800"/>
          <p14:tracePt t="3600" x="4538663" y="4325938"/>
          <p14:tracePt t="3606" x="4538663" y="4300538"/>
          <p14:tracePt t="3614" x="4538663" y="4284663"/>
          <p14:tracePt t="3621" x="4538663" y="4275138"/>
          <p14:tracePt t="3630" x="4538663" y="4259263"/>
          <p14:tracePt t="3638" x="4538663" y="4249738"/>
          <p14:tracePt t="3732" x="4546600" y="4259263"/>
          <p14:tracePt t="3748" x="4546600" y="4284663"/>
          <p14:tracePt t="3756" x="4564063" y="4318000"/>
          <p14:tracePt t="3765" x="4564063" y="4343400"/>
          <p14:tracePt t="3772" x="4564063" y="4386263"/>
          <p14:tracePt t="3780" x="4579938" y="4437063"/>
          <p14:tracePt t="3789" x="4579938" y="4503738"/>
          <p14:tracePt t="3798" x="4579938" y="4589463"/>
          <p14:tracePt t="3805" x="4579938" y="4691063"/>
          <p14:tracePt t="3814" x="4579938" y="4800600"/>
          <p14:tracePt t="3820" x="4579938" y="4919663"/>
          <p14:tracePt t="3830" x="4579938" y="5011738"/>
          <p14:tracePt t="3836" x="4579938" y="5122863"/>
          <p14:tracePt t="3846" x="4579938" y="5156200"/>
          <p14:tracePt t="3852" x="4579938" y="5249863"/>
          <p14:tracePt t="3859" x="4579938" y="5334000"/>
          <p14:tracePt t="3868" x="4579938" y="5384800"/>
          <p14:tracePt t="3875" x="4579938" y="5443538"/>
          <p14:tracePt t="3885" x="4579938" y="5494338"/>
          <p14:tracePt t="3892" x="4579938" y="5537200"/>
          <p14:tracePt t="3901" x="4579938" y="5562600"/>
          <p14:tracePt t="3907" x="4579938" y="5595938"/>
          <p14:tracePt t="3915" x="4579938" y="5605463"/>
          <p14:tracePt t="3931" x="4579938" y="5621338"/>
          <p14:tracePt t="3947" x="4579938" y="5638800"/>
          <p14:tracePt t="3970" x="4579938" y="5646738"/>
          <p14:tracePt t="4034" x="4579938" y="5638800"/>
          <p14:tracePt t="4042" x="4579938" y="5621338"/>
          <p14:tracePt t="4058" x="4564063" y="5595938"/>
          <p14:tracePt t="4066" x="4564063" y="5580063"/>
          <p14:tracePt t="4074" x="4564063" y="5554663"/>
          <p14:tracePt t="4082" x="4564063" y="5529263"/>
          <p14:tracePt t="4090" x="4564063" y="5468938"/>
          <p14:tracePt t="4098" x="4564063" y="5443538"/>
          <p14:tracePt t="4105" x="4564063" y="5359400"/>
          <p14:tracePt t="4114" x="4564063" y="5308600"/>
          <p14:tracePt t="4121" x="4564063" y="5265738"/>
          <p14:tracePt t="4130" x="4564063" y="5224463"/>
          <p14:tracePt t="4137" x="4564063" y="5164138"/>
          <p14:tracePt t="4147" x="4564063" y="5097463"/>
          <p14:tracePt t="4154" x="4564063" y="5054600"/>
          <p14:tracePt t="4163" x="4564063" y="5011738"/>
          <p14:tracePt t="4170" x="4579938" y="4978400"/>
          <p14:tracePt t="4179" x="4579938" y="4935538"/>
          <p14:tracePt t="4186" x="4589463" y="4894263"/>
          <p14:tracePt t="4193" x="4589463" y="4868863"/>
          <p14:tracePt t="4202" x="4589463" y="4826000"/>
          <p14:tracePt t="4209" x="4605338" y="4808538"/>
          <p14:tracePt t="4216" x="4605338" y="4767263"/>
          <p14:tracePt t="4230" x="4614863" y="4741863"/>
          <p14:tracePt t="4237" x="4614863" y="4699000"/>
          <p14:tracePt t="4242" x="4630738" y="4656138"/>
          <p14:tracePt t="4249" x="4630738" y="4630738"/>
          <p14:tracePt t="4257" x="4630738" y="4589463"/>
          <p14:tracePt t="4265" x="4630738" y="4546600"/>
          <p14:tracePt t="4272" x="4648200" y="4503738"/>
          <p14:tracePt t="4281" x="4648200" y="4470400"/>
          <p14:tracePt t="4288" x="4648200" y="4437063"/>
          <p14:tracePt t="4297" x="4648200" y="4411663"/>
          <p14:tracePt t="4304" x="4648200" y="4368800"/>
          <p14:tracePt t="4314" x="4648200" y="4343400"/>
          <p14:tracePt t="4320" x="4648200" y="4300538"/>
          <p14:tracePt t="4331" x="4656138" y="4275138"/>
          <p14:tracePt t="4337" x="4656138" y="4249738"/>
          <p14:tracePt t="4346" x="4656138" y="4216400"/>
          <p14:tracePt t="4353" x="4656138" y="4208463"/>
          <p14:tracePt t="4363" x="4656138" y="4173538"/>
          <p14:tracePt t="4369" x="4656138" y="4165600"/>
          <p14:tracePt t="4380" x="4673600" y="4140200"/>
          <p14:tracePt t="4385" x="4673600" y="4106863"/>
          <p14:tracePt t="4397" x="4673600" y="4097338"/>
          <p14:tracePt t="4402" x="4691063" y="4064000"/>
          <p14:tracePt t="4414" x="4691063" y="4038600"/>
          <p14:tracePt t="4417" x="4691063" y="4030663"/>
          <p14:tracePt t="4431" x="4699000" y="3995738"/>
          <p14:tracePt t="4432" x="4699000" y="3970338"/>
          <p14:tracePt t="4439" x="4699000" y="3954463"/>
          <p14:tracePt t="4448" x="4716463" y="3929063"/>
          <p14:tracePt t="4456" x="4716463" y="3919538"/>
          <p14:tracePt t="4464" x="4716463" y="3903663"/>
          <p14:tracePt t="4470" x="4724400" y="3886200"/>
          <p14:tracePt t="4480" x="4724400" y="3860800"/>
          <p14:tracePt t="4487" x="4724400" y="3852863"/>
          <p14:tracePt t="4497" x="4724400" y="3835400"/>
          <p14:tracePt t="4503" x="4741863" y="3835400"/>
          <p14:tracePt t="4513" x="4741863" y="3817938"/>
          <p14:tracePt t="4519" x="4741863" y="3810000"/>
          <p14:tracePt t="4535" x="4741863" y="3792538"/>
          <p14:tracePt t="4547" x="4757738" y="3792538"/>
          <p14:tracePt t="4564" x="4757738" y="3776663"/>
          <p14:tracePt t="4580" x="4767263" y="3767138"/>
          <p14:tracePt t="4599" x="4783138" y="3767138"/>
          <p14:tracePt t="4605" x="4783138" y="3751263"/>
          <p14:tracePt t="4630" x="4800600" y="3751263"/>
          <p14:tracePt t="4637" x="4800600" y="3741738"/>
          <p14:tracePt t="4669" x="4808538" y="3741738"/>
          <p14:tracePt t="4844" x="4800600" y="3751263"/>
          <p14:tracePt t="4915" x="4800600" y="3767138"/>
          <p14:tracePt t="5034" x="4783138" y="3767138"/>
          <p14:tracePt t="5740" x="4783138" y="3776663"/>
          <p14:tracePt t="5780" x="4783138" y="3792538"/>
          <p14:tracePt t="5797" x="4783138" y="3810000"/>
          <p14:tracePt t="5806" x="4783138" y="3817938"/>
          <p14:tracePt t="5816" x="4783138" y="3835400"/>
          <p14:tracePt t="5823" x="4783138" y="3860800"/>
          <p14:tracePt t="5832" x="4767263" y="3878263"/>
          <p14:tracePt t="5839" x="4767263" y="3903663"/>
          <p14:tracePt t="5849" x="4757738" y="3929063"/>
          <p14:tracePt t="5857" x="4741863" y="3970338"/>
          <p14:tracePt t="5864" x="4741863" y="3995738"/>
          <p14:tracePt t="5875" x="4724400" y="4038600"/>
          <p14:tracePt t="5877" x="4716463" y="4064000"/>
          <p14:tracePt t="5887" x="4699000" y="4106863"/>
          <p14:tracePt t="5896" x="4691063" y="4148138"/>
          <p14:tracePt t="5905" x="4673600" y="4191000"/>
          <p14:tracePt t="5916" x="4656138" y="4233863"/>
          <p14:tracePt t="5917" x="4630738" y="4259263"/>
          <p14:tracePt t="5926" x="4630738" y="4300538"/>
          <p14:tracePt t="5934" x="4614863" y="4343400"/>
          <p14:tracePt t="5943" x="4605338" y="4386263"/>
          <p14:tracePt t="5951" x="4589463" y="4411663"/>
          <p14:tracePt t="5959" x="4579938" y="4437063"/>
          <p14:tracePt t="5969" x="4564063" y="4470400"/>
          <p14:tracePt t="5976" x="4564063" y="4503738"/>
          <p14:tracePt t="5985" x="4546600" y="4538663"/>
          <p14:tracePt t="5992" x="4538663" y="4579938"/>
          <p14:tracePt t="6002" x="4521200" y="4614863"/>
          <p14:tracePt t="6014" x="4503738" y="4648200"/>
          <p14:tracePt t="6015" x="4503738" y="4656138"/>
          <p14:tracePt t="6023" x="4503738" y="4691063"/>
          <p14:tracePt t="6030" x="4495800" y="4716463"/>
          <p14:tracePt t="6037" x="4478338" y="4741863"/>
          <p14:tracePt t="6045" x="4478338" y="4767263"/>
          <p14:tracePt t="6051" x="4470400" y="4783138"/>
          <p14:tracePt t="6059" x="4470400" y="4800600"/>
          <p14:tracePt t="6068" x="4470400" y="4808538"/>
          <p14:tracePt t="6082" x="4470400" y="4826000"/>
          <p14:tracePt t="6098" x="4452938" y="4833938"/>
          <p14:tracePt t="6114" x="4452938" y="4851400"/>
          <p14:tracePt t="6130" x="4452938" y="4868863"/>
          <p14:tracePt t="6146" x="4452938" y="4876800"/>
          <p14:tracePt t="6169" x="4452938" y="4894263"/>
          <p14:tracePt t="6185" x="4437063" y="4902200"/>
          <p14:tracePt t="6217" x="4437063" y="4919663"/>
          <p14:tracePt t="6240" x="4437063" y="4935538"/>
          <p14:tracePt t="6257" x="4437063" y="4945063"/>
          <p14:tracePt t="6265" x="4437063" y="4960938"/>
          <p14:tracePt t="6281" x="4437063" y="4978400"/>
          <p14:tracePt t="6288" x="4437063" y="4986338"/>
          <p14:tracePt t="6304" x="4437063" y="5003800"/>
          <p14:tracePt t="6313" x="4437063" y="5011738"/>
          <p14:tracePt t="6330" x="4437063" y="5029200"/>
          <p14:tracePt t="6345" x="4437063" y="5046663"/>
          <p14:tracePt t="6352" x="4437063" y="5054600"/>
          <p14:tracePt t="6367" x="4437063" y="5072063"/>
          <p14:tracePt t="6376" x="4437063" y="5087938"/>
          <p14:tracePt t="6391" x="4437063" y="5097463"/>
          <p14:tracePt t="6407" x="4437063" y="5113338"/>
          <p14:tracePt t="6439" x="4437063" y="5122863"/>
          <p14:tracePt t="6447" x="4452938" y="5122863"/>
          <p14:tracePt t="6470" x="4452938" y="5138738"/>
          <p14:tracePt t="6486" x="4470400" y="5138738"/>
          <p14:tracePt t="6497" x="4470400" y="5156200"/>
          <p14:tracePt t="6512" x="4478338" y="5156200"/>
          <p14:tracePt t="6526" x="4478338" y="5164138"/>
          <p14:tracePt t="6542" x="4495800" y="5181600"/>
          <p14:tracePt t="6558" x="4503738" y="5199063"/>
          <p14:tracePt t="6567" x="4521200" y="5199063"/>
          <p14:tracePt t="6574" x="4521200" y="5207000"/>
          <p14:tracePt t="6583" x="4538663" y="5224463"/>
          <p14:tracePt t="6591" x="4538663" y="5232400"/>
          <p14:tracePt t="6598" x="4546600" y="5232400"/>
          <p14:tracePt t="6606" x="4546600" y="5265738"/>
          <p14:tracePt t="6614" x="4564063" y="5275263"/>
          <p14:tracePt t="6631" x="4579938" y="5308600"/>
          <p14:tracePt t="6638" x="4589463" y="5316538"/>
          <p14:tracePt t="6647" x="4589463" y="5334000"/>
          <p14:tracePt t="6654" x="4605338" y="5341938"/>
          <p14:tracePt t="6664" x="4614863" y="5359400"/>
          <p14:tracePt t="6670" x="4614863" y="5376863"/>
          <p14:tracePt t="6679" x="4630738" y="5402263"/>
          <p14:tracePt t="6693" x="4648200" y="5427663"/>
          <p14:tracePt t="6702" x="4648200" y="5443538"/>
          <p14:tracePt t="6709" x="4656138" y="5453063"/>
          <p14:tracePt t="6717" x="4656138" y="5468938"/>
          <p14:tracePt t="6726" x="4656138" y="5486400"/>
          <p14:tracePt t="6734" x="4673600" y="5494338"/>
          <p14:tracePt t="6742" x="4673600" y="5511800"/>
          <p14:tracePt t="6749" x="4691063" y="5529263"/>
          <p14:tracePt t="6757" x="4691063" y="5537200"/>
          <p14:tracePt t="6765" x="4699000" y="5554663"/>
          <p14:tracePt t="6773" x="4699000" y="5562600"/>
          <p14:tracePt t="6781" x="4716463" y="5580063"/>
          <p14:tracePt t="6789" x="4716463" y="5595938"/>
          <p14:tracePt t="6797" x="4716463" y="5605463"/>
          <p14:tracePt t="6804" x="4724400" y="5621338"/>
          <p14:tracePt t="6814" x="4724400" y="5646738"/>
          <p14:tracePt t="6820" x="4741863" y="5664200"/>
          <p14:tracePt t="6830" x="4741863" y="5672138"/>
          <p14:tracePt t="6836" x="4741863" y="5689600"/>
          <p14:tracePt t="6847" x="4741863" y="5715000"/>
          <p14:tracePt t="6852" x="4757738" y="5748338"/>
          <p14:tracePt t="6863" x="4757738" y="5757863"/>
          <p14:tracePt t="6869" x="4757738" y="5773738"/>
          <p14:tracePt t="6880" x="4757738" y="5783263"/>
          <p14:tracePt t="6885" x="4757738" y="5799138"/>
          <p14:tracePt t="6901" x="4757738" y="5816600"/>
          <p14:tracePt t="6918" x="4757738" y="5824538"/>
          <p14:tracePt t="6955" x="4757738" y="5842000"/>
          <p14:tracePt t="7121" x="4757738" y="5824538"/>
          <p14:tracePt t="7137" x="4741863" y="5824538"/>
          <p14:tracePt t="7162" x="4741863" y="5816600"/>
          <p14:tracePt t="7179" x="4724400" y="5799138"/>
          <p14:tracePt t="7186" x="4724400" y="5783263"/>
          <p14:tracePt t="7193" x="4716463" y="5773738"/>
          <p14:tracePt t="7202" x="4716463" y="5757863"/>
          <p14:tracePt t="7209" x="4716463" y="5748338"/>
          <p14:tracePt t="7219" x="4699000" y="5732463"/>
          <p14:tracePt t="7226" x="4691063" y="5707063"/>
          <p14:tracePt t="7234" x="4691063" y="5672138"/>
          <p14:tracePt t="7241" x="4673600" y="5646738"/>
          <p14:tracePt t="7250" x="4656138" y="5621338"/>
          <p14:tracePt t="7257" x="4656138" y="5595938"/>
          <p14:tracePt t="7265" x="4648200" y="5554663"/>
          <p14:tracePt t="7273" x="4648200" y="5511800"/>
          <p14:tracePt t="7281" x="4630738" y="5468938"/>
          <p14:tracePt t="7289" x="4630738" y="5443538"/>
          <p14:tracePt t="7297" x="4614863" y="5384800"/>
          <p14:tracePt t="7304" x="4614863" y="5334000"/>
          <p14:tracePt t="7314" x="4605338" y="5291138"/>
          <p14:tracePt t="7320" x="4605338" y="5199063"/>
          <p14:tracePt t="7330" x="4605338" y="5164138"/>
          <p14:tracePt t="7337" x="4605338" y="5122863"/>
          <p14:tracePt t="7347" x="4605338" y="5072063"/>
          <p14:tracePt t="7352" x="4605338" y="5011738"/>
          <p14:tracePt t="7363" x="4605338" y="4978400"/>
          <p14:tracePt t="7368" x="4605338" y="4935538"/>
          <p14:tracePt t="7381" x="4605338" y="4894263"/>
          <p14:tracePt t="7386" x="4605338" y="4851400"/>
          <p14:tracePt t="7397" x="4605338" y="4800600"/>
          <p14:tracePt t="7401" x="4605338" y="4767263"/>
          <p14:tracePt t="7413" x="4605338" y="4724400"/>
          <p14:tracePt t="7417" x="4605338" y="4691063"/>
          <p14:tracePt t="7431" x="4605338" y="4656138"/>
          <p14:tracePt t="7432" x="4614863" y="4614863"/>
          <p14:tracePt t="7440" x="4614863" y="4589463"/>
          <p14:tracePt t="7448" x="4630738" y="4579938"/>
          <p14:tracePt t="7455" x="4630738" y="4546600"/>
          <p14:tracePt t="7464" x="4630738" y="4521200"/>
          <p14:tracePt t="7471" x="4648200" y="4495800"/>
          <p14:tracePt t="7480" x="4648200" y="4478338"/>
          <p14:tracePt t="7487" x="4648200" y="4470400"/>
          <p14:tracePt t="7497" x="4656138" y="4452938"/>
          <p14:tracePt t="7504" x="4656138" y="4437063"/>
          <p14:tracePt t="7513" x="4656138" y="4427538"/>
          <p14:tracePt t="7526" x="4656138" y="4411663"/>
          <p14:tracePt t="7542" x="4656138" y="4394200"/>
          <p14:tracePt t="7574" x="4673600" y="4386263"/>
          <p14:tracePt t="7685" x="4673600" y="4394200"/>
          <p14:tracePt t="7733" x="4673600" y="4411663"/>
          <p14:tracePt t="7780" x="4673600" y="4427538"/>
          <p14:tracePt t="9217" x="4673600" y="4411663"/>
          <p14:tracePt t="9225" x="4673600" y="4394200"/>
          <p14:tracePt t="9234" x="4673600" y="4386263"/>
          <p14:tracePt t="9242" x="4673600" y="4368800"/>
          <p14:tracePt t="9251" x="4691063" y="4325938"/>
          <p14:tracePt t="9260" x="4716463" y="4275138"/>
          <p14:tracePt t="9268" x="4741863" y="4208463"/>
          <p14:tracePt t="9280" x="4808538" y="4081463"/>
          <p14:tracePt t="9282" x="4851400" y="3995738"/>
          <p14:tracePt t="9291" x="4919663" y="3878263"/>
          <p14:tracePt t="9301" x="4986338" y="3708400"/>
          <p14:tracePt t="9309" x="5054600" y="3589338"/>
          <p14:tracePt t="9316" x="5130800" y="3421063"/>
          <p14:tracePt t="9327" x="5199063" y="3302000"/>
          <p14:tracePt t="9336" x="5240338" y="3192463"/>
          <p14:tracePt t="9338" x="5291138" y="3065463"/>
          <p14:tracePt t="9350" x="5308600" y="3022600"/>
          <p14:tracePt t="9358" x="5351463" y="2938463"/>
          <p14:tracePt t="9364" x="5376863" y="2870200"/>
          <p14:tracePt t="9376" x="5402263" y="2827338"/>
          <p14:tracePt t="9377" x="5427663" y="2794000"/>
          <p14:tracePt t="9387" x="5443538" y="2776538"/>
          <p14:tracePt t="9397" x="5443538" y="2751138"/>
          <p14:tracePt t="9405" x="5461000" y="2751138"/>
          <p14:tracePt t="9415" x="5461000" y="2735263"/>
          <p14:tracePt t="9416" x="5468938" y="2735263"/>
          <p14:tracePt t="9455" x="5468938" y="2751138"/>
          <p14:tracePt t="9465" x="5486400" y="2776538"/>
          <p14:tracePt t="9472" x="5529263" y="2827338"/>
          <p14:tracePt t="9481" x="5580063" y="2870200"/>
          <p14:tracePt t="9487" x="5638800" y="2938463"/>
          <p14:tracePt t="9497" x="5732463" y="3005138"/>
          <p14:tracePt t="9504" x="5816600" y="3065463"/>
          <p14:tracePt t="9513" x="5892800" y="3116263"/>
          <p14:tracePt t="9520" x="5994400" y="3175000"/>
          <p14:tracePt t="9529" x="6078538" y="3217863"/>
          <p14:tracePt t="9535" x="6189663" y="3243263"/>
          <p14:tracePt t="9543" x="6265863" y="3259138"/>
          <p14:tracePt t="9552" x="6299200" y="3259138"/>
          <p14:tracePt t="9559" x="6367463" y="3259138"/>
          <p14:tracePt t="9567" x="6434138" y="3259138"/>
          <p14:tracePt t="9574" x="6484938" y="3259138"/>
          <p14:tracePt t="9582" x="6570663" y="3259138"/>
          <p14:tracePt t="9590" x="6611938" y="3217863"/>
          <p14:tracePt t="9599" x="6662738" y="3149600"/>
          <p14:tracePt t="9606" x="6705600" y="3081338"/>
          <p14:tracePt t="9615" x="6748463" y="2979738"/>
          <p14:tracePt t="9623" x="6773863" y="2903538"/>
          <p14:tracePt t="9631" x="6807200" y="2862263"/>
          <p14:tracePt t="9638" x="6840538" y="2776538"/>
          <p14:tracePt t="9647" x="6883400" y="2641600"/>
          <p14:tracePt t="9654" x="6926263" y="2573338"/>
          <p14:tracePt t="9664" x="6926263" y="2532063"/>
          <p14:tracePt t="9670" x="6951663" y="2471738"/>
          <p14:tracePt t="9681" x="6985000" y="2405063"/>
          <p14:tracePt t="9687" x="7010400" y="2379663"/>
          <p14:tracePt t="9697" x="7027863" y="2354263"/>
          <p14:tracePt t="9702" x="7035800" y="2319338"/>
          <p14:tracePt t="9713" x="7053263" y="2311400"/>
          <p14:tracePt t="9719" x="7061200" y="2293938"/>
          <p14:tracePt t="9741" x="7078663" y="2293938"/>
          <p14:tracePt t="9757" x="7078663" y="2311400"/>
          <p14:tracePt t="9765" x="7094538" y="2362200"/>
          <p14:tracePt t="9773" x="7104063" y="2420938"/>
          <p14:tracePt t="9781" x="7119938" y="2532063"/>
          <p14:tracePt t="9788" x="7137400" y="2649538"/>
          <p14:tracePt t="9798" x="7145338" y="2903538"/>
          <p14:tracePt t="9804" x="7162800" y="3106738"/>
          <p14:tracePt t="9814" x="7162800" y="3327400"/>
          <p14:tracePt t="9821" x="7162800" y="3446463"/>
          <p14:tracePt t="9830" x="7162800" y="3683000"/>
          <p14:tracePt t="9837" x="7162800" y="3878263"/>
          <p14:tracePt t="9846" x="7162800" y="4056063"/>
          <p14:tracePt t="9852" x="7162800" y="4097338"/>
          <p14:tracePt t="9860" x="7162800" y="4173538"/>
          <p14:tracePt t="9868" x="7162800" y="4249738"/>
          <p14:tracePt t="9876" x="7162800" y="4284663"/>
          <p14:tracePt t="9886" x="7162800" y="4300538"/>
          <p14:tracePt t="9892" x="7162800" y="4318000"/>
          <p14:tracePt t="9907" x="7162800" y="4325938"/>
          <p14:tracePt t="9931" x="7170738" y="4318000"/>
          <p14:tracePt t="9939" x="7188200" y="4275138"/>
          <p14:tracePt t="9948" x="7231063" y="4216400"/>
          <p14:tracePt t="9956" x="7297738" y="4081463"/>
          <p14:tracePt t="9965" x="7340600" y="3995738"/>
          <p14:tracePt t="9972" x="7424738" y="3860800"/>
          <p14:tracePt t="9981" x="7493000" y="3708400"/>
          <p14:tracePt t="9987" x="7577138" y="3548063"/>
          <p14:tracePt t="9997" x="7645400" y="3421063"/>
          <p14:tracePt t="10004" x="7721600" y="3259138"/>
          <p14:tracePt t="10013" x="7789863" y="3149600"/>
          <p14:tracePt t="10020" x="7848600" y="3065463"/>
          <p14:tracePt t="10029" x="7899400" y="2971800"/>
          <p14:tracePt t="10036" x="7958138" y="2903538"/>
          <p14:tracePt t="10043" x="8026400" y="2819400"/>
          <p14:tracePt t="10052" x="8085138" y="2760663"/>
          <p14:tracePt t="10060" x="8135938" y="2717800"/>
          <p14:tracePt t="10068" x="8161338" y="2709863"/>
          <p14:tracePt t="10075" x="8221663" y="2684463"/>
          <p14:tracePt t="10083" x="8288338" y="2649538"/>
          <p14:tracePt t="10091" x="8331200" y="2624138"/>
          <p14:tracePt t="10099" x="8382000" y="2624138"/>
          <p14:tracePt t="10107" x="8440738" y="2608263"/>
          <p14:tracePt t="10115" x="8491538" y="2598738"/>
          <p14:tracePt t="10123" x="8577263" y="2598738"/>
          <p14:tracePt t="10130" x="8602663" y="2598738"/>
          <p14:tracePt t="10138" x="8643938" y="2598738"/>
          <p14:tracePt t="10147" x="8686800" y="2598738"/>
          <p14:tracePt t="10154" x="8745538" y="2598738"/>
          <p14:tracePt t="10164" x="8770938" y="2598738"/>
          <p14:tracePt t="10169" x="8813800" y="2598738"/>
          <p14:tracePt t="10181" x="8839200" y="2598738"/>
          <p14:tracePt t="10187" x="8864600" y="2608263"/>
          <p14:tracePt t="10196" x="8890000" y="2608263"/>
          <p14:tracePt t="10202" x="8907463" y="2624138"/>
          <p14:tracePt t="10213" x="8923338" y="2624138"/>
          <p14:tracePt t="10230" x="8923338" y="2641600"/>
          <p14:tracePt t="10235" x="8932863" y="2641600"/>
          <p14:tracePt t="10251" x="8948738" y="2641600"/>
          <p14:tracePt t="13884" x="8948738" y="2649538"/>
          <p14:tracePt t="13898" x="8948738" y="2684463"/>
          <p14:tracePt t="13905" x="8948738" y="2692400"/>
          <p14:tracePt t="13921" x="8948738" y="2709863"/>
          <p14:tracePt t="13930" x="8948738" y="2717800"/>
          <p14:tracePt t="13937" x="8958263" y="2735263"/>
          <p14:tracePt t="13947" x="8958263" y="2751138"/>
          <p14:tracePt t="13953" x="8958263" y="2776538"/>
          <p14:tracePt t="13964" x="8958263" y="2794000"/>
          <p14:tracePt t="13969" x="8958263" y="2801938"/>
          <p14:tracePt t="13980" x="8974138" y="2827338"/>
          <p14:tracePt t="13986" x="8974138" y="2844800"/>
          <p14:tracePt t="13996" x="8974138" y="2870200"/>
          <p14:tracePt t="14002" x="8974138" y="2903538"/>
          <p14:tracePt t="14013" x="8974138" y="2913063"/>
          <p14:tracePt t="14018" x="8974138" y="2928938"/>
          <p14:tracePt t="14030" x="8974138" y="2938463"/>
          <p14:tracePt t="14034" x="8974138" y="2971800"/>
          <p14:tracePt t="14047" x="8974138" y="2997200"/>
          <p14:tracePt t="14048" x="8974138" y="3005138"/>
          <p14:tracePt t="14064" x="8974138" y="3040063"/>
          <p14:tracePt t="14080" x="8974138" y="3065463"/>
          <p14:tracePt t="14096" x="8974138" y="3081338"/>
          <p14:tracePt t="14104" x="8974138" y="3090863"/>
          <p14:tracePt t="14127" x="8974138" y="3106738"/>
          <p14:tracePt t="14143" x="8974138" y="3116263"/>
          <p14:tracePt t="14175" x="8974138" y="3132138"/>
          <p14:tracePt t="14199" x="8974138" y="3149600"/>
          <p14:tracePt t="14222" x="8974138" y="3157538"/>
          <p14:tracePt t="14246" x="8974138" y="3175000"/>
          <p14:tracePt t="14263" x="8974138" y="3192463"/>
          <p14:tracePt t="14286" x="8974138" y="3200400"/>
          <p14:tracePt t="14310" x="8974138" y="3217863"/>
          <p14:tracePt t="14318" x="8974138" y="3225800"/>
          <p14:tracePt t="14333" x="8958263" y="3243263"/>
          <p14:tracePt t="14341" x="8958263" y="3259138"/>
          <p14:tracePt t="14357" x="8958263" y="3268663"/>
          <p14:tracePt t="14366" x="8958263" y="3284538"/>
          <p14:tracePt t="14381" x="8948738" y="3302000"/>
          <p14:tracePt t="14413" x="8948738" y="3309938"/>
          <p14:tracePt t="14437" x="8948738" y="3327400"/>
          <p14:tracePt t="14692" x="8948738" y="3335338"/>
          <p14:tracePt t="14707" x="8948738" y="3352800"/>
          <p14:tracePt t="14715" x="8948738" y="3370263"/>
          <p14:tracePt t="14722" x="8948738" y="3378200"/>
          <p14:tracePt t="14731" x="8948738" y="3411538"/>
          <p14:tracePt t="14739" x="8948738" y="3436938"/>
          <p14:tracePt t="14747" x="8948738" y="3462338"/>
          <p14:tracePt t="14755" x="8948738" y="3487738"/>
          <p14:tracePt t="14763" x="8948738" y="3522663"/>
          <p14:tracePt t="14770" x="8948738" y="3548063"/>
          <p14:tracePt t="14780" x="8948738" y="3573463"/>
          <p14:tracePt t="14787" x="8948738" y="3598863"/>
          <p14:tracePt t="14797" x="8948738" y="3614738"/>
          <p14:tracePt t="14803" x="8948738" y="3632200"/>
          <p14:tracePt t="14812" x="8948738" y="3640138"/>
          <p14:tracePt t="14818" x="8948738" y="3657600"/>
          <p14:tracePt t="14834" x="8948738" y="3665538"/>
          <p14:tracePt t="14849" x="8948738" y="3683000"/>
          <p14:tracePt t="14865" x="8948738" y="3700463"/>
          <p14:tracePt t="14976" x="8948738" y="3708400"/>
          <p14:tracePt t="16865" x="8923338" y="3708400"/>
          <p14:tracePt t="16874" x="8882063" y="3708400"/>
          <p14:tracePt t="16883" x="8813800" y="3708400"/>
          <p14:tracePt t="16890" x="8745538" y="3708400"/>
          <p14:tracePt t="16899" x="8661400" y="3725863"/>
          <p14:tracePt t="16907" x="8577263" y="3751263"/>
          <p14:tracePt t="16914" x="8491538" y="3767138"/>
          <p14:tracePt t="16924" x="8399463" y="3792538"/>
          <p14:tracePt t="16930" x="8313738" y="3817938"/>
          <p14:tracePt t="16940" x="8262938" y="3852863"/>
          <p14:tracePt t="16946" x="8161338" y="3886200"/>
          <p14:tracePt t="16954" x="8110538" y="3919538"/>
          <p14:tracePt t="16963" x="8026400" y="3954463"/>
          <p14:tracePt t="16973" x="7942263" y="4013200"/>
          <p14:tracePt t="16979" x="7866063" y="4064000"/>
          <p14:tracePt t="16990" x="7780338" y="4140200"/>
          <p14:tracePt t="16996" x="7696200" y="4208463"/>
          <p14:tracePt t="17005" x="7627938" y="4284663"/>
          <p14:tracePt t="17012" x="7561263" y="4343400"/>
          <p14:tracePt t="17021" x="7535863" y="4394200"/>
          <p14:tracePt t="17028" x="7475538" y="4452938"/>
          <p14:tracePt t="17038" x="7434263" y="4503738"/>
          <p14:tracePt t="17045" x="7383463" y="4614863"/>
          <p14:tracePt t="17055" x="7340600" y="4673600"/>
          <p14:tracePt t="17062" x="7297738" y="4741863"/>
          <p14:tracePt t="17068" x="7272338" y="4808538"/>
          <p14:tracePt t="17079" x="7231063" y="4894263"/>
          <p14:tracePt t="17080" x="7205663" y="4945063"/>
          <p14:tracePt t="17088" x="7162800" y="5011738"/>
          <p14:tracePt t="17096" x="7145338" y="5054600"/>
          <p14:tracePt t="17105" x="7119938" y="5122863"/>
          <p14:tracePt t="17115" x="7094538" y="5199063"/>
          <p14:tracePt t="17123" x="7061200" y="5232400"/>
          <p14:tracePt t="17130" x="7053263" y="5275263"/>
          <p14:tracePt t="17140" x="7027863" y="5334000"/>
          <p14:tracePt t="17149" x="7010400" y="5359400"/>
          <p14:tracePt t="17161" x="6985000" y="5402263"/>
          <p14:tracePt t="17162" x="6967538" y="5418138"/>
          <p14:tracePt t="17170" x="6951663" y="5427663"/>
          <p14:tracePt t="17180" x="6951663" y="5443538"/>
          <p14:tracePt t="17188" x="6942138" y="5453063"/>
          <p14:tracePt t="17202" x="6942138" y="5468938"/>
          <p14:tracePt t="17213" x="6926263" y="5468938"/>
          <p14:tracePt t="17219" x="6926263" y="5486400"/>
          <p14:tracePt t="17231" x="6926263" y="5494338"/>
          <p14:tracePt t="17247" x="6916738" y="5511800"/>
          <p14:tracePt t="17263" x="6916738" y="5529263"/>
          <p14:tracePt t="17271" x="6916738" y="5537200"/>
          <p14:tracePt t="17280" x="6900863" y="5537200"/>
          <p14:tracePt t="17288" x="6900863" y="5562600"/>
          <p14:tracePt t="17298" x="6883400" y="5580063"/>
          <p14:tracePt t="17306" x="6883400" y="5595938"/>
          <p14:tracePt t="17315" x="6883400" y="5605463"/>
          <p14:tracePt t="17323" x="6883400" y="5621338"/>
          <p14:tracePt t="17329" x="6883400" y="5638800"/>
          <p14:tracePt t="17339" x="6875463" y="5664200"/>
          <p14:tracePt t="17346" x="6875463" y="5672138"/>
          <p14:tracePt t="17352" x="6875463" y="5707063"/>
          <p14:tracePt t="17362" x="6875463" y="5732463"/>
          <p14:tracePt t="17367" x="6858000" y="5732463"/>
          <p14:tracePt t="17378" x="6858000" y="5757863"/>
          <p14:tracePt t="17395" x="6858000" y="5773738"/>
          <p14:tracePt t="17412" x="6858000" y="5783263"/>
          <p14:tracePt t="17731" x="6840538" y="5783263"/>
          <p14:tracePt t="17739" x="6832600" y="5783263"/>
          <p14:tracePt t="17747" x="6789738" y="5783263"/>
          <p14:tracePt t="17754" x="6731000" y="5799138"/>
          <p14:tracePt t="17763" x="6680200" y="5816600"/>
          <p14:tracePt t="17771" x="6629400" y="5816600"/>
          <p14:tracePt t="17779" x="6553200" y="5842000"/>
          <p14:tracePt t="17787" x="6477000" y="5859463"/>
          <p14:tracePt t="17796" x="6367463" y="5859463"/>
          <p14:tracePt t="17802" x="6299200" y="5867400"/>
          <p14:tracePt t="17811" x="6215063" y="5884863"/>
          <p14:tracePt t="17819" x="6129338" y="5892800"/>
          <p14:tracePt t="17829" x="6088063" y="5892800"/>
          <p14:tracePt t="17834" x="6019800" y="5910263"/>
          <p14:tracePt t="17844" x="5969000" y="5926138"/>
          <p14:tracePt t="17851" x="5892800" y="5926138"/>
          <p14:tracePt t="17858" x="5824538" y="5935663"/>
          <p14:tracePt t="17867" x="5773738" y="5951538"/>
          <p14:tracePt t="17874" x="5732463" y="5961063"/>
          <p14:tracePt t="17883" x="5689600" y="5961063"/>
          <p14:tracePt t="17890" x="5646738" y="5976938"/>
          <p14:tracePt t="17899" x="5605463" y="5994400"/>
          <p14:tracePt t="17906" x="5562600" y="6002338"/>
          <p14:tracePt t="17915" x="5537200" y="6019800"/>
          <p14:tracePt t="17922" x="5511800" y="6019800"/>
          <p14:tracePt t="17930" x="5494338" y="6037263"/>
          <p14:tracePt t="17938" x="5468938" y="6037263"/>
          <p14:tracePt t="17946" x="5461000" y="6037263"/>
          <p14:tracePt t="17953" x="5443538" y="6045200"/>
          <p14:tracePt t="17969" x="5427663" y="6045200"/>
          <p14:tracePt t="17994" x="5427663" y="6062663"/>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Algorithm Compared</a:t>
            </a:r>
            <a:br>
              <a:rPr lang="en-US" dirty="0"/>
            </a:br>
            <a:r>
              <a:rPr lang="en-US" sz="3200" dirty="0"/>
              <a:t>ROC Curve – Top 4 Classifiers</a:t>
            </a:r>
            <a:endParaRPr lang="en-US" dirty="0"/>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10259" t="25019" r="10715" b="4152"/>
          <a:stretch/>
        </p:blipFill>
        <p:spPr>
          <a:xfrm>
            <a:off x="1845127" y="1853248"/>
            <a:ext cx="8615205" cy="4343400"/>
          </a:xfrm>
        </p:spPr>
      </p:pic>
      <p:pic>
        <p:nvPicPr>
          <p:cNvPr id="3" name="Audio 2">
            <a:hlinkClick r:id="" action="ppaction://media"/>
            <a:extLst>
              <a:ext uri="{FF2B5EF4-FFF2-40B4-BE49-F238E27FC236}">
                <a16:creationId xmlns:a16="http://schemas.microsoft.com/office/drawing/2014/main" id="{85196B6A-7CC1-023E-75E9-7E24BA55320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631490244"/>
      </p:ext>
    </p:extLst>
  </p:cSld>
  <p:clrMapOvr>
    <a:masterClrMapping/>
  </p:clrMapOvr>
  <p:transition spd="slow" advTm="6419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8180" x="5842000" y="5867400"/>
          <p14:tracePt t="8186" x="6265863" y="5707063"/>
          <p14:tracePt t="8197" x="6748463" y="5562600"/>
          <p14:tracePt t="8201" x="7272338" y="5418138"/>
          <p14:tracePt t="8214" x="7789863" y="5316538"/>
          <p14:tracePt t="8215" x="8313738" y="5224463"/>
          <p14:tracePt t="8222" x="8796338" y="5138738"/>
          <p14:tracePt t="8231" x="9880600" y="4935538"/>
          <p14:tracePt t="8238" x="10236200" y="4851400"/>
          <p14:tracePt t="8246" x="11023600" y="4673600"/>
          <p14:tracePt t="8254" x="11641138" y="4546600"/>
          <p14:tracePt t="8264" x="12166600" y="4411663"/>
          <p14:tracePt t="13989" x="12082463" y="3852863"/>
          <p14:tracePt t="13997" x="11955463" y="3852863"/>
          <p14:tracePt t="14006" x="11844338" y="3852863"/>
          <p14:tracePt t="14013" x="11726863" y="3852863"/>
          <p14:tracePt t="14023" x="11599863" y="3852863"/>
          <p14:tracePt t="14030" x="11480800" y="3852863"/>
          <p14:tracePt t="14040" x="11336338" y="3852863"/>
          <p14:tracePt t="14047" x="11218863" y="3852863"/>
          <p14:tracePt t="14056" x="11091863" y="3852863"/>
          <p14:tracePt t="14061" x="10972800" y="3852863"/>
          <p14:tracePt t="14072" x="10820400" y="3852863"/>
          <p14:tracePt t="14077" x="10642600" y="3852863"/>
          <p14:tracePt t="14089" x="10498138" y="3852863"/>
          <p14:tracePt t="14090" x="10345738" y="3860800"/>
          <p14:tracePt t="14099" x="10228263" y="3878263"/>
          <p14:tracePt t="14107" x="10091738" y="3886200"/>
          <p14:tracePt t="14118" x="9964738" y="3903663"/>
          <p14:tracePt t="14125" x="9855200" y="3929063"/>
          <p14:tracePt t="14139" x="9728200" y="3944938"/>
          <p14:tracePt t="14141" x="9609138" y="3970338"/>
          <p14:tracePt t="14150" x="9507538" y="3995738"/>
          <p14:tracePt t="14157" x="9390063" y="4030663"/>
          <p14:tracePt t="14168" x="9278938" y="4056063"/>
          <p14:tracePt t="14174" x="9177338" y="4097338"/>
          <p14:tracePt t="14186" x="9101138" y="4122738"/>
          <p14:tracePt t="14195" x="8991600" y="4148138"/>
          <p14:tracePt t="14197" x="8907463" y="4191000"/>
          <p14:tracePt t="14208" x="8821738" y="4233863"/>
          <p14:tracePt t="14214" x="8729663" y="4259263"/>
          <p14:tracePt t="14224" x="8643938" y="4284663"/>
          <p14:tracePt t="14231" x="8534400" y="4343400"/>
          <p14:tracePt t="14239" x="8440738" y="4368800"/>
          <p14:tracePt t="14251" x="8331200" y="4427538"/>
          <p14:tracePt t="14251" x="8247063" y="4470400"/>
          <p14:tracePt t="14261" x="8153400" y="4503738"/>
          <p14:tracePt t="14273" x="8043863" y="4546600"/>
          <p14:tracePt t="14274" x="7942263" y="4605338"/>
          <p14:tracePt t="14282" x="7831138" y="4630738"/>
          <p14:tracePt t="14293" x="7739063" y="4673600"/>
          <p14:tracePt t="14301" x="7653338" y="4716463"/>
          <p14:tracePt t="14308" x="7612063" y="4724400"/>
          <p14:tracePt t="14315" x="7493000" y="4767263"/>
          <p14:tracePt t="14323" x="7424738" y="4800600"/>
          <p14:tracePt t="14330" x="7358063" y="4851400"/>
          <p14:tracePt t="14339" x="7281863" y="4876800"/>
          <p14:tracePt t="14345" x="7213600" y="4902200"/>
          <p14:tracePt t="14356" x="7145338" y="4935538"/>
          <p14:tracePt t="14361" x="7078663" y="4960938"/>
          <p14:tracePt t="14372" x="7035800" y="4986338"/>
          <p14:tracePt t="14378" x="6967538" y="5011738"/>
          <p14:tracePt t="14389" x="6900863" y="5029200"/>
          <p14:tracePt t="14396" x="6832600" y="5054600"/>
          <p14:tracePt t="14406" x="6764338" y="5087938"/>
          <p14:tracePt t="14411" x="6697663" y="5113338"/>
          <p14:tracePt t="14422" x="6629400" y="5138738"/>
          <p14:tracePt t="14427" x="6611938" y="5156200"/>
          <p14:tracePt t="14440" x="6545263" y="5199063"/>
          <p14:tracePt t="14441" x="6484938" y="5207000"/>
          <p14:tracePt t="14448" x="6434138" y="5232400"/>
          <p14:tracePt t="14457" x="6350000" y="5275263"/>
          <p14:tracePt t="14464" x="6281738" y="5308600"/>
          <p14:tracePt t="14473" x="6240463" y="5334000"/>
          <p14:tracePt t="14479" x="6154738" y="5376863"/>
          <p14:tracePt t="14490" x="6088063" y="5402263"/>
          <p14:tracePt t="14496" x="6019800" y="5443538"/>
          <p14:tracePt t="14506" x="5994400" y="5453063"/>
          <p14:tracePt t="14512" x="5926138" y="5494338"/>
          <p14:tracePt t="14523" x="5867400" y="5529263"/>
          <p14:tracePt t="14528" x="5816600" y="5537200"/>
          <p14:tracePt t="14539" x="5773738" y="5562600"/>
          <p14:tracePt t="14545" x="5732463" y="5580063"/>
          <p14:tracePt t="14556" x="5689600" y="5605463"/>
          <p14:tracePt t="14562" x="5646738" y="5621338"/>
          <p14:tracePt t="14572" x="5580063" y="5646738"/>
          <p14:tracePt t="14578" x="5554663" y="5664200"/>
          <p14:tracePt t="14590" x="5494338" y="5689600"/>
          <p14:tracePt t="14591" x="5443538" y="5689600"/>
          <p14:tracePt t="14598" x="5376863" y="5715000"/>
          <p14:tracePt t="14607" x="5351463" y="5715000"/>
          <p14:tracePt t="14614" x="5249863" y="5748338"/>
          <p14:tracePt t="14623" x="5181600" y="5757863"/>
          <p14:tracePt t="14630" x="5130800" y="5757863"/>
          <p14:tracePt t="14640" x="5054600" y="5773738"/>
          <p14:tracePt t="14646" x="4978400" y="5799138"/>
          <p14:tracePt t="14656" x="4910138" y="5799138"/>
          <p14:tracePt t="14662" x="4833938" y="5816600"/>
          <p14:tracePt t="14673" x="4783138" y="5824538"/>
          <p14:tracePt t="14679" x="4699000" y="5842000"/>
          <p14:tracePt t="14689" x="4605338" y="5867400"/>
          <p14:tracePt t="14695" x="4546600" y="5867400"/>
          <p14:tracePt t="14705" x="4478338" y="5884863"/>
          <p14:tracePt t="14712" x="4437063" y="5892800"/>
          <p14:tracePt t="14723" x="4368800" y="5892800"/>
          <p14:tracePt t="14728" x="4318000" y="5910263"/>
          <p14:tracePt t="14739" x="4275138" y="5910263"/>
          <p14:tracePt t="14744" x="4216400" y="5926138"/>
          <p14:tracePt t="14756" x="4191000" y="5926138"/>
          <p14:tracePt t="14760" x="4148138" y="5926138"/>
          <p14:tracePt t="14773" x="4122738" y="5935663"/>
          <p14:tracePt t="14781" x="4097338" y="5935663"/>
          <p14:tracePt t="14791" x="4081463" y="5935663"/>
          <p14:tracePt t="14797" x="4071938" y="5935663"/>
          <p14:tracePt t="14813" x="4056063" y="5935663"/>
          <p14:tracePt t="14823" x="4038600" y="5935663"/>
          <p14:tracePt t="14838" x="4030663" y="5935663"/>
          <p14:tracePt t="14852" x="4013200" y="5935663"/>
          <p14:tracePt t="14868" x="3995738" y="5935663"/>
          <p14:tracePt t="14884" x="3987800" y="5935663"/>
          <p14:tracePt t="14900" x="3970338" y="5935663"/>
          <p14:tracePt t="14916" x="3962400" y="5935663"/>
          <p14:tracePt t="14924" x="3944938" y="5935663"/>
          <p14:tracePt t="14932" x="3944938" y="5926138"/>
          <p14:tracePt t="14940" x="3929063" y="5926138"/>
          <p14:tracePt t="14948" x="3919538" y="5926138"/>
          <p14:tracePt t="14963" x="3903663" y="5926138"/>
          <p14:tracePt t="14972" x="3886200" y="5910263"/>
          <p14:tracePt t="14979" x="3878263" y="5910263"/>
          <p14:tracePt t="15003" x="3860800" y="5910263"/>
          <p14:tracePt t="15011" x="3860800" y="5892800"/>
          <p14:tracePt t="15019" x="3852863" y="5892800"/>
          <p14:tracePt t="15035" x="3835400" y="5884863"/>
          <p14:tracePt t="15050" x="3817938" y="5884863"/>
          <p14:tracePt t="15066" x="3817938" y="5867400"/>
          <p14:tracePt t="15075" x="3810000" y="5867400"/>
          <p14:tracePt t="15130" x="3792538" y="5859463"/>
          <p14:tracePt t="15170" x="3776663" y="5859463"/>
          <p14:tracePt t="15193" x="3767138" y="5842000"/>
          <p14:tracePt t="15209" x="3751263" y="5842000"/>
          <p14:tracePt t="15225" x="3741738" y="5842000"/>
          <p14:tracePt t="15233" x="3725863" y="5842000"/>
          <p14:tracePt t="15241" x="3725863" y="5824538"/>
          <p14:tracePt t="15249" x="3708400" y="5824538"/>
          <p14:tracePt t="15265" x="3683000" y="5816600"/>
          <p14:tracePt t="15281" x="3665538" y="5816600"/>
          <p14:tracePt t="15289" x="3657600" y="5799138"/>
          <p14:tracePt t="15306" x="3640138" y="5783263"/>
          <p14:tracePt t="15313" x="3632200" y="5783263"/>
          <p14:tracePt t="15322" x="3632200" y="5773738"/>
          <p14:tracePt t="15328" x="3614738" y="5773738"/>
          <p14:tracePt t="15353" x="3598863" y="5773738"/>
          <p14:tracePt t="15384" x="3598863" y="5757863"/>
          <p14:tracePt t="15432" x="3614738" y="5757863"/>
          <p14:tracePt t="15440" x="3632200" y="5757863"/>
          <p14:tracePt t="19000" x="3640138" y="5748338"/>
          <p14:tracePt t="19013" x="3767138" y="5646738"/>
          <p14:tracePt t="19018" x="3860800" y="5580063"/>
          <p14:tracePt t="19029" x="3995738" y="5511800"/>
          <p14:tracePt t="19034" x="4122738" y="5427663"/>
          <p14:tracePt t="19046" x="4259263" y="5359400"/>
          <p14:tracePt t="19051" x="4564063" y="5207000"/>
          <p14:tracePt t="19064" x="4910138" y="5054600"/>
          <p14:tracePt t="19065" x="5207000" y="4902200"/>
          <p14:tracePt t="19071" x="5511800" y="4741863"/>
          <p14:tracePt t="19080" x="5824538" y="4589463"/>
          <p14:tracePt t="19087" x="5951538" y="4546600"/>
          <p14:tracePt t="19097" x="6189663" y="4427538"/>
          <p14:tracePt t="19104" x="6256338" y="4394200"/>
          <p14:tracePt t="19113" x="6408738" y="4325938"/>
          <p14:tracePt t="19120" x="6519863" y="4284663"/>
          <p14:tracePt t="19129" x="6586538" y="4249738"/>
          <p14:tracePt t="19136" x="6637338" y="4233863"/>
          <p14:tracePt t="19146" x="6662738" y="4208463"/>
          <p14:tracePt t="19152" x="6697663" y="4191000"/>
          <p14:tracePt t="19162" x="6705600" y="4191000"/>
          <p14:tracePt t="19168" x="6705600" y="4173538"/>
          <p14:tracePt t="19179" x="6723063" y="4173538"/>
          <p14:tracePt t="19199" x="6723063" y="4165600"/>
          <p14:tracePt t="19222" x="6697663" y="4165600"/>
          <p14:tracePt t="19231" x="6662738" y="4165600"/>
          <p14:tracePt t="19238" x="6611938" y="4165600"/>
          <p14:tracePt t="19247" x="6527800" y="4165600"/>
          <p14:tracePt t="19254" x="6443663" y="4173538"/>
          <p14:tracePt t="19263" x="6367463" y="4208463"/>
          <p14:tracePt t="19271" x="6281738" y="4233863"/>
          <p14:tracePt t="19280" x="6197600" y="4275138"/>
          <p14:tracePt t="19288" x="6154738" y="4284663"/>
          <p14:tracePt t="19297" x="6113463" y="4318000"/>
          <p14:tracePt t="19303" x="6062663" y="4343400"/>
          <p14:tracePt t="19313" x="6037263" y="4368800"/>
          <p14:tracePt t="19319" x="6002338" y="4386263"/>
          <p14:tracePt t="19341" x="6002338" y="4394200"/>
          <p14:tracePt t="19357" x="6037263" y="4394200"/>
          <p14:tracePt t="19365" x="6154738" y="4386263"/>
          <p14:tracePt t="19373" x="6350000" y="4300538"/>
          <p14:tracePt t="19381" x="6629400" y="4191000"/>
          <p14:tracePt t="19389" x="6926263" y="4081463"/>
          <p14:tracePt t="19397" x="7272338" y="3954463"/>
          <p14:tracePt t="19405" x="7424738" y="3903663"/>
          <p14:tracePt t="19414" x="7713663" y="3817938"/>
          <p14:tracePt t="19421" x="7789863" y="3776663"/>
          <p14:tracePt t="19430" x="7958138" y="3725863"/>
          <p14:tracePt t="19437" x="8085138" y="3683000"/>
          <p14:tracePt t="19447" x="8161338" y="3657600"/>
          <p14:tracePt t="19454" x="8204200" y="3632200"/>
          <p14:tracePt t="19464" x="8229600" y="3614738"/>
          <p14:tracePt t="19500" x="8161338" y="3614738"/>
          <p14:tracePt t="19508" x="8008938" y="3614738"/>
          <p14:tracePt t="19517" x="7831138" y="3700463"/>
          <p14:tracePt t="19524" x="7653338" y="3767138"/>
          <p14:tracePt t="19532" x="7383463" y="3878263"/>
          <p14:tracePt t="19540" x="7094538" y="4030663"/>
          <p14:tracePt t="19548" x="6764338" y="4165600"/>
          <p14:tracePt t="19556" x="6375400" y="4343400"/>
          <p14:tracePt t="19564" x="6037263" y="4495800"/>
          <p14:tracePt t="19572" x="5707063" y="4630738"/>
          <p14:tracePt t="19580" x="5384800" y="4800600"/>
          <p14:tracePt t="19588" x="5265738" y="4826000"/>
          <p14:tracePt t="19596" x="5181600" y="4868863"/>
          <p14:tracePt t="19603" x="5003800" y="4935538"/>
          <p14:tracePt t="19613" x="4876800" y="4986338"/>
          <p14:tracePt t="19620" x="4800600" y="5011738"/>
          <p14:tracePt t="19630" x="4757738" y="5011738"/>
          <p14:tracePt t="19636" x="4741863" y="5029200"/>
          <p14:tracePt t="19667" x="4757738" y="5029200"/>
          <p14:tracePt t="19675" x="4960938" y="4986338"/>
          <p14:tracePt t="19684" x="5240338" y="4876800"/>
          <p14:tracePt t="19691" x="5646738" y="4724400"/>
          <p14:tracePt t="19700" x="6197600" y="4521200"/>
          <p14:tracePt t="19707" x="6840538" y="4318000"/>
          <p14:tracePt t="19716" x="7475538" y="4097338"/>
          <p14:tracePt t="19722" x="7764463" y="4013200"/>
          <p14:tracePt t="19731" x="8339138" y="3860800"/>
          <p14:tracePt t="19738" x="8534400" y="3792538"/>
          <p14:tracePt t="19748" x="8907463" y="3700463"/>
          <p14:tracePt t="19755" x="8991600" y="3665538"/>
          <p14:tracePt t="19763" x="9212263" y="3598863"/>
          <p14:tracePt t="19771" x="9329738" y="3556000"/>
          <p14:tracePt t="19780" x="9415463" y="3530600"/>
          <p14:tracePt t="19787" x="9456738" y="3522663"/>
          <p14:tracePt t="19797" x="9482138" y="3505200"/>
          <p14:tracePt t="19813" x="9499600" y="3505200"/>
          <p14:tracePt t="19826" x="9482138" y="3505200"/>
          <p14:tracePt t="19834" x="9398000" y="3505200"/>
          <p14:tracePt t="19842" x="9253538" y="3548063"/>
          <p14:tracePt t="19850" x="8882063" y="3700463"/>
          <p14:tracePt t="19857" x="8491538" y="3835400"/>
          <p14:tracePt t="19866" x="8069263" y="4038600"/>
          <p14:tracePt t="19873" x="7561263" y="4233863"/>
          <p14:tracePt t="19882" x="7281863" y="4368800"/>
          <p14:tracePt t="19889" x="6789738" y="4579938"/>
          <p14:tracePt t="19898" x="6281738" y="4800600"/>
          <p14:tracePt t="19905" x="5824538" y="4978400"/>
          <p14:tracePt t="19914" x="5427663" y="5181600"/>
          <p14:tracePt t="19922" x="5275263" y="5249863"/>
          <p14:tracePt t="19930" x="5021263" y="5384800"/>
          <p14:tracePt t="19937" x="4935538" y="5427663"/>
          <p14:tracePt t="19946" x="4783138" y="5494338"/>
          <p14:tracePt t="19953" x="4691063" y="5562600"/>
          <p14:tracePt t="19963" x="4614863" y="5605463"/>
          <p14:tracePt t="19970" x="4589463" y="5621338"/>
          <p14:tracePt t="19979" x="4564063" y="5638800"/>
          <p14:tracePt t="19993" x="4564063" y="5646738"/>
          <p14:tracePt t="20016" x="4589463" y="5638800"/>
          <p14:tracePt t="20024" x="4783138" y="5529263"/>
          <p14:tracePt t="20033" x="5029200" y="5359400"/>
          <p14:tracePt t="20040" x="5384800" y="5156200"/>
          <p14:tracePt t="20049" x="5824538" y="4902200"/>
          <p14:tracePt t="20057" x="6367463" y="4564063"/>
          <p14:tracePt t="20064" x="6629400" y="4411663"/>
          <p14:tracePt t="20073" x="7162800" y="4064000"/>
          <p14:tracePt t="20081" x="7713663" y="3741738"/>
          <p14:tracePt t="20088" x="8161338" y="3446463"/>
          <p14:tracePt t="20097" x="8577263" y="3175000"/>
          <p14:tracePt t="20104" x="8686800" y="3090863"/>
          <p14:tracePt t="20113" x="8923338" y="2913063"/>
          <p14:tracePt t="20120" x="8974138" y="2870200"/>
          <p14:tracePt t="20130" x="9110663" y="2751138"/>
          <p14:tracePt t="20137" x="9194800" y="2684463"/>
          <p14:tracePt t="20147" x="9253538" y="2641600"/>
          <p14:tracePt t="20153" x="9263063" y="2608263"/>
          <p14:tracePt t="20163" x="9278938" y="2598738"/>
          <p14:tracePt t="20170" x="9278938" y="2573338"/>
          <p14:tracePt t="20183" x="9253538" y="2573338"/>
          <p14:tracePt t="20191" x="8991600" y="2573338"/>
          <p14:tracePt t="20200" x="8780463" y="2573338"/>
          <p14:tracePt t="20207" x="8221663" y="2624138"/>
          <p14:tracePt t="20215" x="7696200" y="2751138"/>
          <p14:tracePt t="20223" x="7408863" y="2819400"/>
          <p14:tracePt t="20231" x="6875463" y="2954338"/>
          <p14:tracePt t="20238" x="6307138" y="3106738"/>
          <p14:tracePt t="20247" x="5773738" y="3259138"/>
          <p14:tracePt t="20254" x="5291138" y="3395663"/>
          <p14:tracePt t="20263" x="5156200" y="3436938"/>
          <p14:tracePt t="20270" x="4808538" y="3556000"/>
          <p14:tracePt t="20280" x="4521200" y="3657600"/>
          <p14:tracePt t="20286" x="4452938" y="3683000"/>
          <p14:tracePt t="20296" x="4300538" y="3725863"/>
          <p14:tracePt t="20302" x="4208463" y="3751263"/>
          <p14:tracePt t="20312" x="4140200" y="3776663"/>
          <p14:tracePt t="20319" x="4106863" y="3776663"/>
          <p14:tracePt t="20329" x="4097338" y="3776663"/>
          <p14:tracePt t="20357" x="4122738" y="3776663"/>
          <p14:tracePt t="20365" x="4259263" y="3708400"/>
          <p14:tracePt t="20373" x="4564063" y="3573463"/>
          <p14:tracePt t="20381" x="4868863" y="3421063"/>
          <p14:tracePt t="20389" x="5072063" y="3309938"/>
          <p14:tracePt t="20398" x="5816600" y="2913063"/>
          <p14:tracePt t="20405" x="6392863" y="2667000"/>
          <p14:tracePt t="20414" x="6629400" y="2540000"/>
          <p14:tracePt t="20422" x="7094538" y="2336800"/>
          <p14:tracePt t="20430" x="7272338" y="2243138"/>
          <p14:tracePt t="20437" x="7612063" y="2090738"/>
          <p14:tracePt t="20446" x="7874000" y="1955800"/>
          <p14:tracePt t="20453" x="7975600" y="1912938"/>
          <p14:tracePt t="20463" x="8120063" y="1846263"/>
          <p14:tracePt t="20470" x="8229600" y="1785938"/>
          <p14:tracePt t="20479" x="8305800" y="1760538"/>
          <p14:tracePt t="20485" x="8339138" y="1735138"/>
          <p14:tracePt t="20495" x="8374063" y="1719263"/>
          <p14:tracePt t="20502" x="8374063" y="1701800"/>
          <p14:tracePt t="20509" x="8382000" y="1701800"/>
          <p14:tracePt t="20579" x="8374063" y="1701800"/>
          <p14:tracePt t="21034" x="8356600" y="1701800"/>
          <p14:tracePt t="21041" x="8305800" y="1760538"/>
          <p14:tracePt t="21051" x="8262938" y="1811338"/>
          <p14:tracePt t="21060" x="8196263" y="1871663"/>
          <p14:tracePt t="21070" x="8153400" y="1938338"/>
          <p14:tracePt t="21076" x="8051800" y="2049463"/>
          <p14:tracePt t="21087" x="7958138" y="2166938"/>
          <p14:tracePt t="21095" x="7874000" y="2293938"/>
          <p14:tracePt t="21106" x="7780338" y="2405063"/>
          <p14:tracePt t="21108" x="7754938" y="2446338"/>
          <p14:tracePt t="21116" x="7688263" y="2532063"/>
          <p14:tracePt t="21125" x="7645400" y="2582863"/>
          <p14:tracePt t="21137" x="7602538" y="2624138"/>
          <p14:tracePt t="21139" x="7561263" y="2684463"/>
          <p14:tracePt t="21147" x="7535863" y="2709863"/>
          <p14:tracePt t="21157" x="7500938" y="2735263"/>
          <p14:tracePt t="21165" x="7475538" y="2760663"/>
          <p14:tracePt t="21171" x="7467600" y="2776538"/>
          <p14:tracePt t="21183" x="7450138" y="2794000"/>
          <p14:tracePt t="21186" x="7434263" y="2819400"/>
          <p14:tracePt t="21196" x="7434263" y="2827338"/>
          <p14:tracePt t="21205" x="7424738" y="2844800"/>
          <p14:tracePt t="21213" x="7408863" y="2844800"/>
          <p14:tracePt t="21222" x="7408863" y="2862263"/>
          <p14:tracePt t="21234" x="7391400" y="2870200"/>
          <p14:tracePt t="21249" x="7383463" y="2887663"/>
          <p14:tracePt t="21272" x="7366000" y="2903538"/>
          <p14:tracePt t="21280" x="7358063" y="2903538"/>
          <p14:tracePt t="21291" x="7358063" y="2913063"/>
          <p14:tracePt t="21297" x="7340600" y="2928938"/>
          <p14:tracePt t="21305" x="7323138" y="2928938"/>
          <p14:tracePt t="21311" x="7323138" y="2938463"/>
          <p14:tracePt t="21320" x="7315200" y="2938463"/>
          <p14:tracePt t="21326" x="7297738" y="2938463"/>
          <p14:tracePt t="21334" x="7297738" y="2954338"/>
          <p14:tracePt t="21342" x="7281863" y="2954338"/>
          <p14:tracePt t="21365" x="7272338" y="2971800"/>
          <p14:tracePt t="21381" x="7256463" y="2971800"/>
          <p14:tracePt t="21390" x="7256463" y="2979738"/>
          <p14:tracePt t="21397" x="7246938" y="2979738"/>
          <p14:tracePt t="21405" x="7231063" y="2997200"/>
          <p14:tracePt t="21413" x="7213600" y="2997200"/>
          <p14:tracePt t="21422" x="7213600" y="3005138"/>
          <p14:tracePt t="21429" x="7205663" y="3005138"/>
          <p14:tracePt t="21445" x="7188200" y="3022600"/>
          <p14:tracePt t="21460" x="7170738" y="3022600"/>
          <p14:tracePt t="21476" x="7170738" y="3040063"/>
          <p14:tracePt t="30277" x="7162800" y="3040063"/>
          <p14:tracePt t="30284" x="7137400" y="3065463"/>
          <p14:tracePt t="30293" x="7094538" y="3106738"/>
          <p14:tracePt t="30300" x="7027863" y="3192463"/>
          <p14:tracePt t="30310" x="6942138" y="3302000"/>
          <p14:tracePt t="30316" x="6840538" y="3411538"/>
          <p14:tracePt t="30326" x="6764338" y="3505200"/>
          <p14:tracePt t="30332" x="6680200" y="3614738"/>
          <p14:tracePt t="30342" x="6611938" y="3683000"/>
          <p14:tracePt t="30349" x="6519863" y="3792538"/>
          <p14:tracePt t="30359" x="6443663" y="3860800"/>
          <p14:tracePt t="30365" x="6375400" y="3929063"/>
          <p14:tracePt t="30376" x="6332538" y="3954463"/>
          <p14:tracePt t="30381" x="6281738" y="4030663"/>
          <p14:tracePt t="30393" x="6223000" y="4056063"/>
          <p14:tracePt t="30398" x="6189663" y="4097338"/>
          <p14:tracePt t="30409" x="6146800" y="4140200"/>
          <p14:tracePt t="30413" x="6113463" y="4165600"/>
          <p14:tracePt t="30427" x="6088063" y="4191000"/>
          <p14:tracePt t="30428" x="6045200" y="4216400"/>
          <p14:tracePt t="30435" x="6002338" y="4275138"/>
          <p14:tracePt t="30444" x="5976938" y="4300538"/>
          <p14:tracePt t="30452" x="5951538" y="4318000"/>
          <p14:tracePt t="30460" x="5910263" y="4368800"/>
          <p14:tracePt t="30467" x="5884863" y="4386263"/>
          <p14:tracePt t="30477" x="5842000" y="4427538"/>
          <p14:tracePt t="30484" x="5799138" y="4470400"/>
          <p14:tracePt t="30493" x="5773738" y="4495800"/>
          <p14:tracePt t="30500" x="5748338" y="4521200"/>
          <p14:tracePt t="30510" x="5715000" y="4538663"/>
          <p14:tracePt t="30515" x="5689600" y="4564063"/>
          <p14:tracePt t="30526" x="5689600" y="4579938"/>
          <p14:tracePt t="30532" x="5672138" y="4579938"/>
          <p14:tracePt t="30542" x="5664200" y="4589463"/>
          <p14:tracePt t="30559" x="5664200" y="4605338"/>
          <p14:tracePt t="30565" x="5646738" y="4605338"/>
          <p14:tracePt t="30593" x="5638800" y="4605338"/>
          <p14:tracePt t="30601" x="5638800" y="4614863"/>
          <p14:tracePt t="38801" x="5646738" y="4614863"/>
          <p14:tracePt t="38808" x="5689600" y="4605338"/>
          <p14:tracePt t="38816" x="5757863" y="4579938"/>
          <p14:tracePt t="38824" x="5824538" y="4546600"/>
          <p14:tracePt t="38833" x="5867400" y="4546600"/>
          <p14:tracePt t="38840" x="5935663" y="4521200"/>
          <p14:tracePt t="38849" x="6037263" y="4495800"/>
          <p14:tracePt t="38856" x="6113463" y="4470400"/>
          <p14:tracePt t="38866" x="6197600" y="4437063"/>
          <p14:tracePt t="38873" x="6281738" y="4411663"/>
          <p14:tracePt t="38883" x="6367463" y="4386263"/>
          <p14:tracePt t="38888" x="6484938" y="4360863"/>
          <p14:tracePt t="38899" x="6596063" y="4325938"/>
          <p14:tracePt t="38905" x="6697663" y="4284663"/>
          <p14:tracePt t="38916" x="6815138" y="4259263"/>
          <p14:tracePt t="38921" x="6926263" y="4233863"/>
          <p14:tracePt t="38933" x="7053263" y="4191000"/>
          <p14:tracePt t="38938" x="7137400" y="4165600"/>
          <p14:tracePt t="38949" x="7188200" y="4148138"/>
          <p14:tracePt t="38953" x="7246938" y="4122738"/>
          <p14:tracePt t="38967" x="7315200" y="4097338"/>
          <p14:tracePt t="38968" x="7383463" y="4081463"/>
          <p14:tracePt t="38976" x="7434263" y="4064000"/>
          <p14:tracePt t="38984" x="7475538" y="4056063"/>
          <p14:tracePt t="38991" x="7500938" y="4038600"/>
          <p14:tracePt t="39001" x="7543800" y="4038600"/>
          <p14:tracePt t="39007" x="7577138" y="4030663"/>
          <p14:tracePt t="39016" x="7602538" y="4013200"/>
          <p14:tracePt t="39023" x="7612063" y="4013200"/>
          <p14:tracePt t="39033" x="7645400" y="4013200"/>
          <p14:tracePt t="39039" x="7645400" y="3995738"/>
          <p14:tracePt t="39049" x="7653338" y="3995738"/>
          <p14:tracePt t="39061" x="7670800" y="3995738"/>
          <p14:tracePt t="39149" x="7653338" y="3995738"/>
          <p14:tracePt t="39157" x="7645400" y="3995738"/>
          <p14:tracePt t="39166" x="7602538" y="4013200"/>
          <p14:tracePt t="39173" x="7543800" y="4013200"/>
          <p14:tracePt t="39183" x="7493000" y="4030663"/>
          <p14:tracePt t="39190" x="7408863" y="4038600"/>
          <p14:tracePt t="39198" x="7297738" y="4064000"/>
          <p14:tracePt t="39207" x="7170738" y="4106863"/>
          <p14:tracePt t="39216" x="7053263" y="4140200"/>
          <p14:tracePt t="39223" x="6926263" y="4165600"/>
          <p14:tracePt t="39230" x="6773863" y="4208463"/>
          <p14:tracePt t="39238" x="6654800" y="4249738"/>
          <p14:tracePt t="39246" x="6519863" y="4300538"/>
          <p14:tracePt t="39254" x="6367463" y="4360863"/>
          <p14:tracePt t="39262" x="6240463" y="4386263"/>
          <p14:tracePt t="39269" x="6088063" y="4437063"/>
          <p14:tracePt t="39277" x="5969000" y="4495800"/>
          <p14:tracePt t="39286" x="5867400" y="4538663"/>
          <p14:tracePt t="39293" x="5748338" y="4589463"/>
          <p14:tracePt t="39301" x="5621338" y="4614863"/>
          <p14:tracePt t="39308" x="5529263" y="4673600"/>
          <p14:tracePt t="39317" x="5418138" y="4716463"/>
          <p14:tracePt t="39324" x="5316538" y="4757738"/>
          <p14:tracePt t="39334" x="5275263" y="4767263"/>
          <p14:tracePt t="39341" x="5207000" y="4800600"/>
          <p14:tracePt t="39351" x="5156200" y="4826000"/>
          <p14:tracePt t="39357" x="5113338" y="4851400"/>
          <p14:tracePt t="39367" x="5072063" y="4876800"/>
          <p14:tracePt t="39373" x="5029200" y="4894263"/>
          <p14:tracePt t="39384" x="5003800" y="4902200"/>
          <p14:tracePt t="39389" x="4978400" y="4919663"/>
          <p14:tracePt t="39401" x="4960938" y="4935538"/>
          <p14:tracePt t="39406" x="4945063" y="4935538"/>
          <p14:tracePt t="39417" x="4919663" y="4945063"/>
          <p14:tracePt t="39423" x="4910138" y="4960938"/>
          <p14:tracePt t="39434" x="4894263" y="4960938"/>
          <p14:tracePt t="39452" x="4876800" y="4978400"/>
          <p14:tracePt t="39459" x="4868863" y="4978400"/>
          <p14:tracePt t="39522" x="4868863" y="4960938"/>
          <p14:tracePt t="39530" x="4876800" y="4945063"/>
          <p14:tracePt t="39539" x="4910138" y="4919663"/>
          <p14:tracePt t="39546" x="4960938" y="4894263"/>
          <p14:tracePt t="39556" x="5054600" y="4808538"/>
          <p14:tracePt t="39563" x="5199063" y="4724400"/>
          <p14:tracePt t="39572" x="5376863" y="4630738"/>
          <p14:tracePt t="39579" x="5605463" y="4495800"/>
          <p14:tracePt t="39588" x="5859463" y="4325938"/>
          <p14:tracePt t="39594" x="6146800" y="4148138"/>
          <p14:tracePt t="39602" x="6434138" y="3995738"/>
          <p14:tracePt t="39610" x="6705600" y="3852863"/>
          <p14:tracePt t="39618" x="6840538" y="3776663"/>
          <p14:tracePt t="39626" x="7323138" y="3522663"/>
          <p14:tracePt t="39634" x="7424738" y="3479800"/>
          <p14:tracePt t="39641" x="7645400" y="3370263"/>
          <p14:tracePt t="39651" x="7848600" y="3243263"/>
          <p14:tracePt t="39658" x="8026400" y="3157538"/>
          <p14:tracePt t="39667" x="8161338" y="3090863"/>
          <p14:tracePt t="39674" x="8221663" y="3065463"/>
          <p14:tracePt t="39684" x="8288338" y="3022600"/>
          <p14:tracePt t="39690" x="8356600" y="2979738"/>
          <p14:tracePt t="39700" x="8399463" y="2954338"/>
          <p14:tracePt t="39707" x="8415338" y="2954338"/>
          <p14:tracePt t="39717" x="8424863" y="2938463"/>
          <p14:tracePt t="39728" x="8440738" y="2938463"/>
          <p14:tracePt t="44865" x="8440738" y="2954338"/>
          <p14:tracePt t="44876" x="8440738" y="2979738"/>
          <p14:tracePt t="44881" x="8440738" y="3040063"/>
          <p14:tracePt t="44893" x="8440738" y="3106738"/>
          <p14:tracePt t="44898" x="8440738" y="3200400"/>
          <p14:tracePt t="44910" x="8440738" y="3309938"/>
          <p14:tracePt t="44914" x="8440738" y="3411538"/>
          <p14:tracePt t="44926" x="8440738" y="3556000"/>
          <p14:tracePt t="44930" x="8424863" y="3683000"/>
          <p14:tracePt t="44944" x="8424863" y="3835400"/>
          <p14:tracePt t="44945" x="8424863" y="3995738"/>
          <p14:tracePt t="44952" x="8415338" y="4122738"/>
          <p14:tracePt t="44960" x="8415338" y="4191000"/>
          <p14:tracePt t="44967" x="8415338" y="4284663"/>
          <p14:tracePt t="44977" x="8415338" y="4386263"/>
          <p14:tracePt t="44983" x="8415338" y="4437063"/>
          <p14:tracePt t="44993" x="8415338" y="4495800"/>
          <p14:tracePt t="44999" x="8415338" y="4538663"/>
          <p14:tracePt t="45010" x="8415338" y="4564063"/>
          <p14:tracePt t="45015" x="8415338" y="4579938"/>
          <p14:tracePt t="45026" x="8415338" y="4589463"/>
          <p14:tracePt t="45039" x="8415338" y="4605338"/>
          <p14:tracePt t="45047" x="8440738" y="4614863"/>
          <p14:tracePt t="45055" x="8491538" y="4630738"/>
          <p14:tracePt t="45064" x="8551863" y="4630738"/>
          <p14:tracePt t="45071" x="8636000" y="4630738"/>
          <p14:tracePt t="45079" x="8729663" y="4630738"/>
          <p14:tracePt t="45087" x="8856663" y="4630738"/>
          <p14:tracePt t="45094" x="9034463" y="4630738"/>
          <p14:tracePt t="45102" x="9321800" y="4630738"/>
          <p14:tracePt t="45111" x="9542463" y="4630738"/>
          <p14:tracePt t="45118" x="9771063" y="4630738"/>
          <p14:tracePt t="45127" x="9872663" y="4630738"/>
          <p14:tracePt t="45134" x="10101263" y="4614863"/>
          <p14:tracePt t="45143" x="10320338" y="4605338"/>
          <p14:tracePt t="45150" x="10533063" y="4589463"/>
          <p14:tracePt t="45160" x="10718800" y="4589463"/>
          <p14:tracePt t="45166" x="10914063" y="4579938"/>
          <p14:tracePt t="45176" x="11117263" y="4579938"/>
          <p14:tracePt t="45183" x="11269663" y="4564063"/>
          <p14:tracePt t="45192" x="11396663" y="4564063"/>
          <p14:tracePt t="45199" x="11506200" y="4564063"/>
          <p14:tracePt t="45209" x="11615738" y="4564063"/>
          <p14:tracePt t="45215" x="11701463" y="4564063"/>
          <p14:tracePt t="45226" x="11811000" y="4564063"/>
          <p14:tracePt t="45231" x="11887200" y="4564063"/>
          <p14:tracePt t="45243" x="11920538" y="4564063"/>
          <p14:tracePt t="45247" x="11988800" y="4564063"/>
          <p14:tracePt t="45260" x="12057063" y="4564063"/>
          <p14:tracePt t="45263" x="12107863" y="4564063"/>
          <p14:tracePt t="45277" x="12166600" y="4564063"/>
          <p14:tracePt t="47009" x="11844338" y="5926138"/>
          <p14:tracePt t="47019" x="11328400" y="5976938"/>
          <p14:tracePt t="47027" x="10888663" y="6019800"/>
          <p14:tracePt t="47036" x="10406063" y="6062663"/>
          <p14:tracePt t="47043" x="10007600" y="6129338"/>
          <p14:tracePt t="47053" x="9609138" y="6180138"/>
          <p14:tracePt t="47061" x="9169400" y="6256338"/>
          <p14:tracePt t="47069" x="8729663" y="6324600"/>
          <p14:tracePt t="47075" x="8374063" y="6375400"/>
          <p14:tracePt t="47086" x="8008938" y="6443663"/>
          <p14:tracePt t="47088" x="7866063" y="6459538"/>
          <p14:tracePt t="47096" x="7602538" y="6502400"/>
          <p14:tracePt t="47105" x="7383463" y="6545263"/>
          <p14:tracePt t="47114" x="7297738" y="6545263"/>
          <p14:tracePt t="47120" x="7145338" y="6570663"/>
          <p14:tracePt t="47130" x="7027863" y="6586538"/>
          <p14:tracePt t="47138" x="6942138" y="6611938"/>
          <p14:tracePt t="47148" x="6883400" y="6621463"/>
          <p14:tracePt t="47156" x="6840538" y="6637338"/>
          <p14:tracePt t="47163" x="6815138" y="6654800"/>
          <p14:tracePt t="47960" x="6840538" y="6621463"/>
          <p14:tracePt t="47975" x="6916738" y="6553200"/>
          <p14:tracePt t="47983" x="6992938" y="6477000"/>
          <p14:tracePt t="47998" x="7170738" y="6332538"/>
          <p14:tracePt t="48002" x="7323138" y="6197600"/>
          <p14:tracePt t="48003" x="7493000" y="6062663"/>
          <p14:tracePt t="48014" x="7721600" y="5884863"/>
          <p14:tracePt t="48028" x="7942263" y="5672138"/>
          <p14:tracePt t="48034" x="8204200" y="5468938"/>
          <p14:tracePt t="48036" x="8440738" y="5308600"/>
          <p14:tracePt t="48053" x="8534400" y="5224463"/>
          <p14:tracePt t="48058" x="8729663" y="5054600"/>
          <p14:tracePt t="48060" x="8923338" y="4935538"/>
          <p14:tracePt t="48078" x="9067800" y="4826000"/>
          <p14:tracePt t="48080" x="9110663" y="4783138"/>
          <p14:tracePt t="48081" x="9212263" y="4699000"/>
          <p14:tracePt t="48098" x="9304338" y="4605338"/>
          <p14:tracePt t="48113" x="9347200" y="4579938"/>
          <p14:tracePt t="48114" x="9364663" y="4546600"/>
          <p14:tracePt t="48131" x="9372600" y="4538663"/>
          <p14:tracePt t="48146" x="9372600" y="4521200"/>
          <p14:tracePt t="48161" x="9321800" y="4521200"/>
          <p14:tracePt t="48162" x="9263063" y="4521200"/>
          <p14:tracePt t="48178" x="9017000" y="4521200"/>
          <p14:tracePt t="48193" x="8770938" y="4521200"/>
          <p14:tracePt t="48194" x="8577263" y="4521200"/>
          <p14:tracePt t="48199" x="8466138" y="4538663"/>
          <p14:tracePt t="48209" x="8272463" y="4579938"/>
          <p14:tracePt t="48216" x="8085138" y="4605338"/>
          <p14:tracePt t="48225" x="7932738" y="4648200"/>
          <p14:tracePt t="48232" x="7780338" y="4691063"/>
          <p14:tracePt t="48241" x="7653338" y="4724400"/>
          <p14:tracePt t="48247" x="7561263" y="4757738"/>
          <p14:tracePt t="48257" x="7518400" y="4767263"/>
          <p14:tracePt t="48264" x="7366000" y="4808538"/>
          <p14:tracePt t="48271" x="7281863" y="4826000"/>
          <p14:tracePt t="48280" x="7231063" y="4833938"/>
          <p14:tracePt t="48287" x="7188200" y="4851400"/>
          <p14:tracePt t="48295" x="7119938" y="4868863"/>
          <p14:tracePt t="48302" x="7061200" y="4876800"/>
          <p14:tracePt t="48310" x="7010400" y="4876800"/>
          <p14:tracePt t="48317" x="6985000" y="4894263"/>
          <p14:tracePt t="48326" x="6942138" y="4894263"/>
          <p14:tracePt t="48333" x="6916738" y="4902200"/>
          <p14:tracePt t="48342" x="6883400" y="4902200"/>
          <p14:tracePt t="48349" x="6875463" y="4919663"/>
          <p14:tracePt t="48358" x="6858000" y="4919663"/>
          <p14:tracePt t="48365" x="6840538" y="4919663"/>
          <p14:tracePt t="48375" x="6832600" y="4919663"/>
          <p14:tracePt t="48381" x="6815138" y="4919663"/>
          <p14:tracePt t="48392" x="6807200" y="4919663"/>
          <p14:tracePt t="48397" x="6789738" y="4919663"/>
          <p14:tracePt t="48408" x="6764338" y="4919663"/>
          <p14:tracePt t="48413" x="6723063" y="4919663"/>
          <p14:tracePt t="48425" x="6697663" y="4919663"/>
          <p14:tracePt t="48430" x="6637338" y="4919663"/>
          <p14:tracePt t="48441" x="6596063" y="4919663"/>
          <p14:tracePt t="48446" x="6570663" y="4919663"/>
          <p14:tracePt t="48458" x="6519863" y="4919663"/>
          <p14:tracePt t="48463" x="6459538" y="4919663"/>
          <p14:tracePt t="48475" x="6392863" y="4919663"/>
          <p14:tracePt t="48478" x="6350000" y="4902200"/>
          <p14:tracePt t="48491" x="6299200" y="4902200"/>
          <p14:tracePt t="48492" x="6240463" y="4902200"/>
          <p14:tracePt t="48500" x="6189663" y="4902200"/>
          <p14:tracePt t="48508" x="6154738" y="4902200"/>
          <p14:tracePt t="48516" x="6103938" y="4902200"/>
          <p14:tracePt t="48525" x="6045200" y="4902200"/>
          <p14:tracePt t="48531" x="6019800" y="4902200"/>
          <p14:tracePt t="48542" x="5969000" y="4902200"/>
          <p14:tracePt t="48548" x="5926138" y="4902200"/>
          <p14:tracePt t="48558" x="5884863" y="4902200"/>
          <p14:tracePt t="48564" x="5842000" y="4902200"/>
          <p14:tracePt t="48574" x="5816600" y="4902200"/>
          <p14:tracePt t="48580" x="5783263" y="4902200"/>
          <p14:tracePt t="48591" x="5748338" y="4902200"/>
          <p14:tracePt t="48596" x="5732463" y="4902200"/>
          <p14:tracePt t="48608" x="5707063" y="4902200"/>
          <p14:tracePt t="48613" x="5672138" y="4902200"/>
          <p14:tracePt t="48624" x="5672138" y="4919663"/>
          <p14:tracePt t="48629" x="5664200" y="4919663"/>
          <p14:tracePt t="48641" x="5646738" y="4935538"/>
          <p14:tracePt t="48646" x="5638800" y="4935538"/>
          <p14:tracePt t="48659" x="5605463" y="4945063"/>
          <p14:tracePt t="48667" x="5595938" y="4945063"/>
          <p14:tracePt t="48675" x="5595938" y="4960938"/>
          <p14:tracePt t="48683" x="5580063" y="4960938"/>
          <p14:tracePt t="48692" x="5554663" y="4978400"/>
          <p14:tracePt t="48699" x="5554663" y="4986338"/>
          <p14:tracePt t="48708" x="5529263" y="5003800"/>
          <p14:tracePt t="48715" x="5511800" y="5003800"/>
          <p14:tracePt t="48725" x="5486400" y="5011738"/>
          <p14:tracePt t="48731" x="5468938" y="5029200"/>
          <p14:tracePt t="48741" x="5461000" y="5046663"/>
          <p14:tracePt t="48747" x="5427663" y="5054600"/>
          <p14:tracePt t="48757" x="5402263" y="5054600"/>
          <p14:tracePt t="48763" x="5384800" y="5072063"/>
          <p14:tracePt t="48774" x="5359400" y="5087938"/>
          <p14:tracePt t="48780" x="5351463" y="5097463"/>
          <p14:tracePt t="48792" x="5316538" y="5122863"/>
          <p14:tracePt t="48796" x="5291138" y="5138738"/>
          <p14:tracePt t="48808" x="5275263" y="5138738"/>
          <p14:tracePt t="48812" x="5249863" y="5156200"/>
          <p14:tracePt t="48825" x="5224463" y="5164138"/>
          <p14:tracePt t="48826" x="5207000" y="5181600"/>
          <p14:tracePt t="48834" x="5199063" y="5199063"/>
          <p14:tracePt t="48843" x="5181600" y="5199063"/>
          <p14:tracePt t="48849" x="5156200" y="5207000"/>
          <p14:tracePt t="48865" x="5138738" y="5224463"/>
          <p14:tracePt t="48875" x="5130800" y="5224463"/>
          <p14:tracePt t="48905" x="5113338" y="5224463"/>
          <p14:tracePt t="48944" x="5113338" y="5207000"/>
          <p14:tracePt t="48952" x="5113338" y="5199063"/>
          <p14:tracePt t="48961" x="5130800" y="5181600"/>
          <p14:tracePt t="48969" x="5138738" y="5164138"/>
          <p14:tracePt t="48977" x="5156200" y="5156200"/>
          <p14:tracePt t="48985" x="5181600" y="5122863"/>
          <p14:tracePt t="48994" x="5207000" y="5113338"/>
          <p14:tracePt t="49001" x="5249863" y="5072063"/>
          <p14:tracePt t="49008" x="5291138" y="5054600"/>
          <p14:tracePt t="49017" x="5351463" y="5011738"/>
          <p14:tracePt t="49026" x="5376863" y="5003800"/>
          <p14:tracePt t="49033" x="5461000" y="4945063"/>
          <p14:tracePt t="49042" x="5511800" y="4902200"/>
          <p14:tracePt t="49049" x="5580063" y="4876800"/>
          <p14:tracePt t="49058" x="5664200" y="4833938"/>
          <p14:tracePt t="49064" x="5715000" y="4808538"/>
          <p14:tracePt t="49075" x="5783263" y="4767263"/>
          <p14:tracePt t="49081" x="5816600" y="4757738"/>
          <p14:tracePt t="49091" x="5910263" y="4699000"/>
          <p14:tracePt t="49097" x="5935663" y="4691063"/>
          <p14:tracePt t="49108" x="5976938" y="4656138"/>
          <p14:tracePt t="49113" x="6002338" y="4630738"/>
          <p14:tracePt t="49124" x="6103938" y="4579938"/>
          <p14:tracePt t="49131" x="6146800" y="4564063"/>
          <p14:tracePt t="49141" x="6189663" y="4521200"/>
          <p14:tracePt t="49145" x="6240463" y="4495800"/>
          <p14:tracePt t="49158" x="6299200" y="4452938"/>
          <p14:tracePt t="49159" x="6324600" y="4437063"/>
          <p14:tracePt t="49167" x="6367463" y="4411663"/>
          <p14:tracePt t="49175" x="6408738" y="4386263"/>
          <p14:tracePt t="49183" x="6434138" y="4368800"/>
          <p14:tracePt t="49192" x="6459538" y="4360863"/>
          <p14:tracePt t="49199" x="6484938" y="4343400"/>
          <p14:tracePt t="49214" x="6502400" y="4325938"/>
          <p14:tracePt t="49230" x="6519863" y="4325938"/>
          <p14:tracePt t="49317" x="6502400" y="4325938"/>
          <p14:tracePt t="49325" x="6484938" y="4343400"/>
          <p14:tracePt t="49333" x="6434138" y="4360863"/>
          <p14:tracePt t="49342" x="6392863" y="4386263"/>
          <p14:tracePt t="49350" x="6350000" y="4411663"/>
          <p14:tracePt t="49357" x="6265863" y="4437063"/>
          <p14:tracePt t="49366" x="6197600" y="4470400"/>
          <p14:tracePt t="49373" x="6088063" y="4521200"/>
          <p14:tracePt t="49382" x="5976938" y="4579938"/>
          <p14:tracePt t="49389" x="5859463" y="4630738"/>
          <p14:tracePt t="49399" x="5707063" y="4716463"/>
          <p14:tracePt t="49405" x="5418138" y="4868863"/>
          <p14:tracePt t="49416" x="5351463" y="4919663"/>
          <p14:tracePt t="49422" x="5156200" y="5029200"/>
          <p14:tracePt t="49432" x="5021263" y="5138738"/>
          <p14:tracePt t="49438" x="4851400" y="5265738"/>
          <p14:tracePt t="49448" x="4699000" y="5376863"/>
          <p14:tracePt t="49454" x="4564063" y="5468938"/>
          <p14:tracePt t="49465" x="4437063" y="5562600"/>
          <p14:tracePt t="49471" x="4402138" y="5605463"/>
          <p14:tracePt t="49482" x="4318000" y="5672138"/>
          <p14:tracePt t="49487" x="4259263" y="5732463"/>
          <p14:tracePt t="49498" x="4233863" y="5757863"/>
          <p14:tracePt t="49503" x="4208463" y="5773738"/>
          <p14:tracePt t="49515" x="4191000" y="5783263"/>
          <p14:tracePt t="49548" x="4208463" y="5783263"/>
          <p14:tracePt t="49555" x="4249738" y="5757863"/>
          <p14:tracePt t="49566" x="4300538" y="5715000"/>
          <p14:tracePt t="49572" x="4386263" y="5672138"/>
          <p14:tracePt t="49582" x="4564063" y="5605463"/>
          <p14:tracePt t="49588" x="4724400" y="5537200"/>
          <p14:tracePt t="49598" x="4919663" y="5453063"/>
          <p14:tracePt t="49605" x="5156200" y="5359400"/>
          <p14:tracePt t="49614" x="5468938" y="5224463"/>
          <p14:tracePt t="49621" x="5773738" y="5087938"/>
          <p14:tracePt t="49627" x="6113463" y="4935538"/>
          <p14:tracePt t="49636" x="6240463" y="4868863"/>
          <p14:tracePt t="49644" x="6502400" y="4716463"/>
          <p14:tracePt t="49652" x="6697663" y="4589463"/>
          <p14:tracePt t="49660" x="6748463" y="4546600"/>
          <p14:tracePt t="49668" x="6840538" y="4470400"/>
          <p14:tracePt t="49676" x="6926263" y="4394200"/>
          <p14:tracePt t="49683" x="6967538" y="4343400"/>
          <p14:tracePt t="49691" x="6985000" y="4300538"/>
          <p14:tracePt t="49699" x="6985000" y="4284663"/>
          <p14:tracePt t="49706" x="6985000" y="4259263"/>
          <p14:tracePt t="49715" x="6985000" y="4249738"/>
          <p14:tracePt t="49722" x="6916738" y="4249738"/>
          <p14:tracePt t="49732" x="6832600" y="4233863"/>
          <p14:tracePt t="49739" x="6705600" y="4233863"/>
          <p14:tracePt t="49749" x="6553200" y="4233863"/>
          <p14:tracePt t="49755" x="6418263" y="4233863"/>
          <p14:tracePt t="49765" x="6240463" y="4233863"/>
          <p14:tracePt t="49771" x="6062663" y="4233863"/>
          <p14:tracePt t="49783" x="5884863" y="4249738"/>
          <p14:tracePt t="49788" x="5715000" y="4275138"/>
          <p14:tracePt t="49799" x="5562600" y="4300538"/>
          <p14:tracePt t="49806" x="5427663" y="4325938"/>
          <p14:tracePt t="49815" x="5308600" y="4368800"/>
          <p14:tracePt t="49822" x="5265738" y="4368800"/>
          <p14:tracePt t="49831" x="5181600" y="4394200"/>
          <p14:tracePt t="49837" x="5097463" y="4411663"/>
          <p14:tracePt t="49848" x="5029200" y="4437063"/>
          <p14:tracePt t="49853" x="4978400" y="4437063"/>
          <p14:tracePt t="49866" x="4910138" y="4452938"/>
          <p14:tracePt t="49874" x="4894263" y="4452938"/>
          <p14:tracePt t="49882" x="4876800" y="4452938"/>
          <p14:tracePt t="49890" x="4868863" y="4452938"/>
          <p14:tracePt t="49905" x="4851400" y="4427538"/>
          <p14:tracePt t="49916" x="4851400" y="4394200"/>
          <p14:tracePt t="49921" x="4851400" y="4360863"/>
          <p14:tracePt t="49933" x="4851400" y="4284663"/>
          <p14:tracePt t="49938" x="4868863" y="4140200"/>
          <p14:tracePt t="49948" x="4935538" y="4030663"/>
          <p14:tracePt t="50301" x="4876800" y="4030663"/>
          <p14:tracePt t="50309" x="4808538" y="3995738"/>
          <p14:tracePt t="50318" x="4741863" y="3970338"/>
          <p14:tracePt t="50326" x="4673600" y="3929063"/>
          <p14:tracePt t="50333" x="4521200" y="3835400"/>
          <p14:tracePt t="50342" x="4437063" y="3792538"/>
          <p14:tracePt t="50351" x="4249738" y="3708400"/>
          <p14:tracePt t="50358" x="4122738" y="3632200"/>
          <p14:tracePt t="50367" x="3962400" y="3548063"/>
          <p14:tracePt t="50374" x="3835400" y="3479800"/>
          <p14:tracePt t="50383" x="3792538" y="3462338"/>
          <p14:tracePt t="50391" x="3708400" y="3421063"/>
          <p14:tracePt t="50400" x="3632200" y="3378200"/>
          <p14:tracePt t="50407" x="3573463" y="3352800"/>
          <p14:tracePt t="50416" x="3522663" y="3327400"/>
          <p14:tracePt t="50422" x="3487738" y="3309938"/>
          <p14:tracePt t="50432" x="3462338" y="3302000"/>
          <p14:tracePt t="50438" x="3446463" y="3284538"/>
          <p14:tracePt t="50449" x="3436938" y="3284538"/>
          <p14:tracePt t="50455" x="3411538" y="3268663"/>
          <p14:tracePt t="50466" x="3411538" y="3259138"/>
          <p14:tracePt t="50471" x="3395663" y="3259138"/>
          <p14:tracePt t="50486" x="3378200" y="3259138"/>
          <p14:tracePt t="50500" x="3378200" y="3243263"/>
          <p14:tracePt t="50516" x="3378200" y="3225800"/>
          <p14:tracePt t="50556" x="3378200" y="3217863"/>
          <p14:tracePt t="50580" x="3421063" y="3200400"/>
          <p14:tracePt t="50587" x="3462338" y="3192463"/>
          <p14:tracePt t="50595" x="3530600" y="3175000"/>
          <p14:tracePt t="50604" x="3614738" y="3149600"/>
          <p14:tracePt t="50612" x="3810000" y="3116263"/>
          <p14:tracePt t="50621" x="3995738" y="3081338"/>
          <p14:tracePt t="50628" x="4233863" y="3022600"/>
          <p14:tracePt t="50636" x="4495800" y="2997200"/>
          <p14:tracePt t="50643" x="4783138" y="2938463"/>
          <p14:tracePt t="50652" x="5138738" y="2903538"/>
          <p14:tracePt t="50659" x="5494338" y="2862263"/>
          <p14:tracePt t="50667" x="5859463" y="2794000"/>
          <p14:tracePt t="50675" x="6223000" y="2760663"/>
          <p14:tracePt t="50683" x="6629400" y="2692400"/>
          <p14:tracePt t="50690" x="7027863" y="2624138"/>
          <p14:tracePt t="50700" x="7467600" y="2540000"/>
          <p14:tracePt t="50706" x="7866063" y="2471738"/>
          <p14:tracePt t="50717" x="8262938" y="2420938"/>
          <p14:tracePt t="50723" x="8661400" y="2336800"/>
          <p14:tracePt t="50733" x="9017000" y="2268538"/>
          <p14:tracePt t="50739" x="9151938" y="2243138"/>
          <p14:tracePt t="50749" x="9456738" y="2184400"/>
          <p14:tracePt t="50755" x="9677400" y="2159000"/>
          <p14:tracePt t="50766" x="9872663" y="2133600"/>
          <p14:tracePt t="50772" x="9939338" y="2116138"/>
          <p14:tracePt t="50784" x="10091738" y="2090738"/>
          <p14:tracePt t="50789" x="10167938" y="2074863"/>
          <p14:tracePt t="50800" x="10236200" y="2057400"/>
          <p14:tracePt t="50805" x="10294938" y="2049463"/>
          <p14:tracePt t="50816" x="10312400" y="2049463"/>
          <p14:tracePt t="50820" x="10320338" y="2049463"/>
          <p14:tracePt t="50833" x="10337800" y="2049463"/>
          <p14:tracePt t="50920" x="10337800" y="2057400"/>
          <p14:tracePt t="50929" x="10320338" y="2057400"/>
          <p14:tracePt t="50937" x="10294938" y="2074863"/>
          <p14:tracePt t="50946" x="10269538" y="2090738"/>
          <p14:tracePt t="50955" x="10210800" y="2100263"/>
          <p14:tracePt t="50962" x="10126663" y="2159000"/>
          <p14:tracePt t="50970" x="10007600" y="2201863"/>
          <p14:tracePt t="50984" x="9804400" y="2311400"/>
          <p14:tracePt t="50985" x="9583738" y="2405063"/>
          <p14:tracePt t="50993" x="9372600" y="2532063"/>
          <p14:tracePt t="51001" x="9263063" y="2573338"/>
          <p14:tracePt t="51009" x="9059863" y="2684463"/>
          <p14:tracePt t="51018" x="8882063" y="2776538"/>
          <p14:tracePt t="51026" x="8669338" y="2870200"/>
          <p14:tracePt t="51035" x="8450263" y="2971800"/>
          <p14:tracePt t="51041" x="8272463" y="3065463"/>
          <p14:tracePt t="51052" x="8094663" y="3149600"/>
          <p14:tracePt t="51058" x="7932738" y="3243263"/>
          <p14:tracePt t="51067" x="7780338" y="3309938"/>
          <p14:tracePt t="51074" x="7645400" y="3378200"/>
          <p14:tracePt t="51083" x="7518400" y="3446463"/>
          <p14:tracePt t="51089" x="7391400" y="3522663"/>
          <p14:tracePt t="51096" x="7315200" y="3573463"/>
          <p14:tracePt t="51104" x="7281863" y="3589338"/>
          <p14:tracePt t="51112" x="7213600" y="3632200"/>
          <p14:tracePt t="51120" x="7170738" y="3657600"/>
          <p14:tracePt t="51128" x="7145338" y="3665538"/>
          <p14:tracePt t="51135" x="7119938" y="3683000"/>
          <p14:tracePt t="51159" x="7104063" y="3700463"/>
          <p14:tracePt t="51215" x="7119938" y="3683000"/>
          <p14:tracePt t="51238" x="7137400" y="3683000"/>
          <p14:tracePt t="51278" x="7145338" y="3683000"/>
          <p14:tracePt t="52206" x="7162800" y="3725863"/>
          <p14:tracePt t="52218" x="7188200" y="3751263"/>
          <p14:tracePt t="52234" x="7213600" y="3810000"/>
          <p14:tracePt t="52235" x="7246938" y="3852863"/>
          <p14:tracePt t="52246" x="7323138" y="3954463"/>
          <p14:tracePt t="52262" x="7450138" y="4165600"/>
          <p14:tracePt t="52274" x="7543800" y="4259263"/>
          <p14:tracePt t="52278" x="7612063" y="4368800"/>
          <p14:tracePt t="52296" x="7688263" y="4452938"/>
          <p14:tracePt t="52299" x="7754938" y="4564063"/>
          <p14:tracePt t="52311" x="7805738" y="4614863"/>
          <p14:tracePt t="52316" x="7831138" y="4656138"/>
          <p14:tracePt t="52321" x="7866063" y="4691063"/>
          <p14:tracePt t="52339" x="7874000" y="4716463"/>
          <p14:tracePt t="52340" x="7891463" y="4724400"/>
          <p14:tracePt t="52362" x="7899400" y="4741863"/>
          <p14:tracePt t="52374" x="7899400" y="4757738"/>
          <p14:tracePt t="52394" x="7916863" y="4757738"/>
          <p14:tracePt t="52643" x="7932738" y="4757738"/>
          <p14:tracePt t="52666" x="7942263" y="4757738"/>
          <p14:tracePt t="52675" x="7975600" y="4757738"/>
          <p14:tracePt t="52683" x="8001000" y="4757738"/>
          <p14:tracePt t="52691" x="8008938" y="4757738"/>
          <p14:tracePt t="52699" x="8051800" y="4757738"/>
          <p14:tracePt t="52706" x="8110538" y="4757738"/>
          <p14:tracePt t="52716" x="8153400" y="4757738"/>
          <p14:tracePt t="52723" x="8229600" y="4757738"/>
          <p14:tracePt t="52733" x="8305800" y="4757738"/>
          <p14:tracePt t="52739" x="8331200" y="4767263"/>
          <p14:tracePt t="52748" x="8374063" y="4767263"/>
          <p14:tracePt t="52755" x="8424863" y="4783138"/>
          <p14:tracePt t="52762" x="8483600" y="4800600"/>
          <p14:tracePt t="52772" x="8526463" y="4800600"/>
          <p14:tracePt t="52778" x="8551863" y="4800600"/>
          <p14:tracePt t="52787" x="8577263" y="4808538"/>
          <p14:tracePt t="52794" x="8593138" y="4808538"/>
          <p14:tracePt t="52802" x="8602663" y="4808538"/>
          <p14:tracePt t="52818" x="8618538" y="4808538"/>
          <p14:tracePt t="52944" x="8602663" y="4808538"/>
          <p14:tracePt t="52960" x="8593138" y="4808538"/>
          <p14:tracePt t="52984" x="8577263" y="4808538"/>
          <p14:tracePt t="52992" x="8577263" y="4800600"/>
          <p14:tracePt t="53001" x="8559800" y="4800600"/>
          <p14:tracePt t="53008" x="8551863" y="4800600"/>
          <p14:tracePt t="53017" x="8551863" y="4783138"/>
          <p14:tracePt t="53024" x="8534400" y="4783138"/>
          <p14:tracePt t="53040" x="8526463" y="4783138"/>
          <p14:tracePt t="53050" x="8526463" y="4767263"/>
          <p14:tracePt t="53056" x="8509000" y="4767263"/>
          <p14:tracePt t="53079" x="8509000" y="4757738"/>
          <p14:tracePt t="53087" x="8491538" y="4757738"/>
          <p14:tracePt t="53793" x="8483600" y="4757738"/>
          <p14:tracePt t="53810" x="8466138" y="4757738"/>
          <p14:tracePt t="53818" x="8440738" y="4757738"/>
          <p14:tracePt t="53826" x="8424863" y="4757738"/>
          <p14:tracePt t="53834" x="8374063" y="4767263"/>
          <p14:tracePt t="53843" x="8339138" y="4767263"/>
          <p14:tracePt t="53850" x="8288338" y="4800600"/>
          <p14:tracePt t="53859" x="8221663" y="4808538"/>
          <p14:tracePt t="53866" x="8153400" y="4833938"/>
          <p14:tracePt t="53876" x="8085138" y="4868863"/>
          <p14:tracePt t="53882" x="8008938" y="4894263"/>
          <p14:tracePt t="53893" x="7932738" y="4919663"/>
          <p14:tracePt t="53899" x="7866063" y="4945063"/>
          <p14:tracePt t="53908" x="7780338" y="4978400"/>
          <p14:tracePt t="53915" x="7713663" y="5011738"/>
          <p14:tracePt t="53924" x="7627938" y="5054600"/>
          <p14:tracePt t="53931" x="7543800" y="5097463"/>
          <p14:tracePt t="53940" x="7467600" y="5122863"/>
          <p14:tracePt t="53946" x="7383463" y="5164138"/>
          <p14:tracePt t="53953" x="7315200" y="5199063"/>
          <p14:tracePt t="53962" x="7231063" y="5224463"/>
          <p14:tracePt t="53969" x="7205663" y="5232400"/>
          <p14:tracePt t="53978" x="7145338" y="5265738"/>
          <p14:tracePt t="53985" x="7078663" y="5291138"/>
          <p14:tracePt t="53993" x="7035800" y="5316538"/>
          <p14:tracePt t="54001" x="6992938" y="5341938"/>
          <p14:tracePt t="54009" x="6951663" y="5359400"/>
          <p14:tracePt t="54017" x="6916738" y="5376863"/>
          <p14:tracePt t="54025" x="6875463" y="5384800"/>
          <p14:tracePt t="54033" x="6840538" y="5402263"/>
          <p14:tracePt t="54042" x="6807200" y="5418138"/>
          <p14:tracePt t="54048" x="6773863" y="5427663"/>
          <p14:tracePt t="54058" x="6748463" y="5443538"/>
          <p14:tracePt t="54065" x="6723063" y="5453063"/>
          <p14:tracePt t="54075" x="6697663" y="5468938"/>
          <p14:tracePt t="54081" x="6680200" y="5486400"/>
          <p14:tracePt t="54091" x="6662738" y="5486400"/>
          <p14:tracePt t="54097" x="6637338" y="5494338"/>
          <p14:tracePt t="54108" x="6629400" y="5511800"/>
          <p14:tracePt t="54114" x="6611938" y="5511800"/>
          <p14:tracePt t="54125" x="6596063" y="5529263"/>
          <p14:tracePt t="54130" x="6586538" y="5529263"/>
          <p14:tracePt t="54142" x="6570663" y="5537200"/>
          <p14:tracePt t="54146" x="6553200" y="5537200"/>
          <p14:tracePt t="54159" x="6545263" y="5554663"/>
          <p14:tracePt t="54160" x="6527800" y="5554663"/>
          <p14:tracePt t="54167" x="6519863" y="5554663"/>
          <p14:tracePt t="54175" x="6519863" y="5562600"/>
          <p14:tracePt t="54183" x="6484938" y="5562600"/>
          <p14:tracePt t="54192" x="6484938" y="5580063"/>
          <p14:tracePt t="54199" x="6477000" y="5580063"/>
          <p14:tracePt t="54209" x="6477000" y="5595938"/>
          <p14:tracePt t="54215" x="6459538" y="5595938"/>
          <p14:tracePt t="54225" x="6443663" y="5595938"/>
          <p14:tracePt t="54231" x="6443663" y="5605463"/>
          <p14:tracePt t="54247" x="6434138" y="5605463"/>
          <p14:tracePt t="54262" x="6418263" y="5605463"/>
          <p14:tracePt t="54270" x="6418263" y="5621338"/>
          <p14:tracePt t="54279" x="6408738" y="5621338"/>
          <p14:tracePt t="54326" x="6392863" y="5621338"/>
          <p14:tracePt t="55867" x="6392863" y="5605463"/>
          <p14:tracePt t="55875" x="6443663" y="5580063"/>
          <p14:tracePt t="55886" x="6553200" y="5486400"/>
          <p14:tracePt t="55893" x="6723063" y="5376863"/>
          <p14:tracePt t="55904" x="6951663" y="5181600"/>
          <p14:tracePt t="55910" x="7256463" y="4986338"/>
          <p14:tracePt t="55916" x="7627938" y="4724400"/>
          <p14:tracePt t="55926" x="8374063" y="4208463"/>
          <p14:tracePt t="55933" x="8864600" y="3878263"/>
          <p14:tracePt t="55944" x="9431338" y="3505200"/>
          <p14:tracePt t="55951" x="9677400" y="3352800"/>
          <p14:tracePt t="55962" x="10167938" y="3065463"/>
          <p14:tracePt t="55964" x="10650538" y="2794000"/>
          <p14:tracePt t="55975" x="10828338" y="2692400"/>
          <p14:tracePt t="55982" x="11158538" y="2514600"/>
          <p14:tracePt t="55987" x="11447463" y="2336800"/>
          <p14:tracePt t="55999" x="11506200" y="2293938"/>
          <p14:tracePt t="56005" x="11658600" y="2209800"/>
          <p14:tracePt t="56017" x="11734800" y="2166938"/>
          <p14:tracePt t="56020" x="11793538" y="2133600"/>
          <p14:tracePt t="56029" x="11818938" y="2116138"/>
          <p14:tracePt t="56039" x="11836400" y="2116138"/>
          <p14:tracePt t="56045" x="11844338" y="2100263"/>
          <p14:tracePt t="56088" x="11844338" y="2116138"/>
          <p14:tracePt t="56096" x="11818938" y="2133600"/>
          <p14:tracePt t="56106" x="11752263" y="2184400"/>
          <p14:tracePt t="56114" x="11641138" y="2252663"/>
          <p14:tracePt t="56124" x="11447463" y="2354263"/>
          <p14:tracePt t="56130" x="11244263" y="2463800"/>
          <p14:tracePt t="56139" x="10972800" y="2598738"/>
          <p14:tracePt t="56144" x="10625138" y="2735263"/>
          <p14:tracePt t="56154" x="10253663" y="2870200"/>
          <p14:tracePt t="56160" x="9872663" y="3022600"/>
          <p14:tracePt t="56168" x="9499600" y="3175000"/>
          <p14:tracePt t="56177" x="9329738" y="3225800"/>
          <p14:tracePt t="56184" x="9059863" y="3352800"/>
          <p14:tracePt t="56193" x="8780463" y="3462338"/>
          <p14:tracePt t="56199" x="8593138" y="3548063"/>
          <p14:tracePt t="56209" x="8509000" y="3589338"/>
          <p14:tracePt t="56216" x="8382000" y="3640138"/>
          <p14:tracePt t="56224" x="8161338" y="3751263"/>
          <p14:tracePt t="56231" x="8135938" y="3767138"/>
          <p14:tracePt t="56240" x="8001000" y="3817938"/>
          <p14:tracePt t="56247" x="7932738" y="3860800"/>
          <p14:tracePt t="56255" x="7866063" y="3886200"/>
          <p14:tracePt t="56263" x="7780338" y="3903663"/>
          <p14:tracePt t="56272" x="7696200" y="3929063"/>
          <p14:tracePt t="56279" x="7612063" y="3929063"/>
          <p14:tracePt t="56289" x="7543800" y="3954463"/>
          <p14:tracePt t="56295" x="7500938" y="3954463"/>
          <p14:tracePt t="56305" x="7434263" y="3970338"/>
          <p14:tracePt t="56311" x="7383463" y="3987800"/>
          <p14:tracePt t="56321" x="7340600" y="3987800"/>
          <p14:tracePt t="56327" x="7256463" y="3987800"/>
          <p14:tracePt t="56338" x="7205663" y="3987800"/>
          <p14:tracePt t="56344" x="7145338" y="3987800"/>
          <p14:tracePt t="56355" x="7078663" y="3954463"/>
          <p14:tracePt t="56362" x="7035800" y="3944938"/>
          <p14:tracePt t="56371" x="6951663" y="3886200"/>
          <p14:tracePt t="56377" x="6900863" y="3860800"/>
          <p14:tracePt t="56388" x="6815138" y="3817938"/>
          <p14:tracePt t="56393" x="6748463" y="3776663"/>
          <p14:tracePt t="56405" x="6705600" y="3767138"/>
          <p14:tracePt t="56406" x="6596063" y="3708400"/>
          <p14:tracePt t="56414" x="6527800" y="3665538"/>
          <p14:tracePt t="56422" x="6502400" y="3657600"/>
          <p14:tracePt t="56430" x="6443663" y="3614738"/>
          <p14:tracePt t="56439" x="6408738" y="3589338"/>
          <p14:tracePt t="56446" x="6367463" y="3573463"/>
          <p14:tracePt t="56455" x="6332538" y="3548063"/>
          <p14:tracePt t="56462" x="6307138" y="3530600"/>
          <p14:tracePt t="56472" x="6299200" y="3522663"/>
          <p14:tracePt t="56478" x="6265863" y="3505200"/>
          <p14:tracePt t="56488" x="6256338" y="3487738"/>
          <p14:tracePt t="56495" x="6240463" y="3487738"/>
          <p14:tracePt t="56505" x="6240463" y="3479800"/>
          <p14:tracePt t="56510" x="6223000" y="3479800"/>
          <p14:tracePt t="56521" x="6215063" y="3462338"/>
          <p14:tracePt t="56527" x="6197600" y="3462338"/>
          <p14:tracePt t="56538" x="6189663" y="3462338"/>
          <p14:tracePt t="56554" x="6154738" y="3462338"/>
          <p14:tracePt t="56573" x="6146800" y="3462338"/>
          <p14:tracePt t="56574" x="6129338" y="3462338"/>
          <p14:tracePt t="56581" x="6129338" y="3446463"/>
          <p14:tracePt t="56589" x="6113463" y="3446463"/>
          <p14:tracePt t="56612" x="6113463" y="3436938"/>
          <p14:tracePt t="56622" x="6113463" y="3421063"/>
          <p14:tracePt t="56628" x="6113463" y="3411538"/>
          <p14:tracePt t="56638" x="6129338" y="3378200"/>
          <p14:tracePt t="56645" x="6215063" y="3327400"/>
          <p14:tracePt t="56655" x="6375400" y="3259138"/>
          <p14:tracePt t="56661" x="6611938" y="3132138"/>
          <p14:tracePt t="56671" x="6916738" y="2997200"/>
          <p14:tracePt t="56677" x="7297738" y="2862263"/>
          <p14:tracePt t="56684" x="7670800" y="2709863"/>
          <p14:tracePt t="56693" x="7823200" y="2649538"/>
          <p14:tracePt t="56700" x="8161338" y="2532063"/>
          <p14:tracePt t="56709" x="8415338" y="2446338"/>
          <p14:tracePt t="56716" x="8643938" y="2379663"/>
          <p14:tracePt t="56724" x="8712200" y="2362200"/>
          <p14:tracePt t="56733" x="8856663" y="2319338"/>
          <p14:tracePt t="56739" x="8932863" y="2311400"/>
          <p14:tracePt t="56748" x="8999538" y="2293938"/>
          <p14:tracePt t="56756" x="9034463" y="2278063"/>
          <p14:tracePt t="56764" x="9042400" y="2278063"/>
          <p14:tracePt t="56772" x="9059863" y="2278063"/>
          <p14:tracePt t="56802" x="9042400" y="2278063"/>
          <p14:tracePt t="56810" x="8923338" y="2278063"/>
          <p14:tracePt t="56821" x="8770938" y="2278063"/>
          <p14:tracePt t="56828" x="8669338" y="2278063"/>
          <p14:tracePt t="56834" x="8491538" y="2293938"/>
          <p14:tracePt t="56843" x="8331200" y="2311400"/>
          <p14:tracePt t="56851" x="8153400" y="2336800"/>
          <p14:tracePt t="56859" x="7983538" y="2362200"/>
          <p14:tracePt t="56868" x="7932738" y="2379663"/>
          <p14:tracePt t="56876" x="7831138" y="2405063"/>
          <p14:tracePt t="56884" x="7754938" y="2420938"/>
          <p14:tracePt t="56891" x="7696200" y="2430463"/>
          <p14:tracePt t="56899" x="7653338" y="2446338"/>
          <p14:tracePt t="56908" x="7627938" y="2446338"/>
          <p14:tracePt t="56915" x="7612063" y="2463800"/>
          <p14:tracePt t="56930" x="7612063" y="2471738"/>
          <p14:tracePt t="61175" x="7612063" y="2463800"/>
          <p14:tracePt t="61445" x="7612063" y="2471738"/>
          <p14:tracePt t="61484" x="7602538" y="2471738"/>
          <p14:tracePt t="61516" x="7586663" y="2489200"/>
          <p14:tracePt t="61524" x="7577138" y="2489200"/>
          <p14:tracePt t="61533" x="7561263" y="2497138"/>
          <p14:tracePt t="61540" x="7535863" y="2514600"/>
          <p14:tracePt t="61549" x="7493000" y="2532063"/>
          <p14:tracePt t="61556" x="7450138" y="2540000"/>
          <p14:tracePt t="61566" x="7424738" y="2557463"/>
          <p14:tracePt t="61573" x="7366000" y="2582863"/>
          <p14:tracePt t="61583" x="7315200" y="2624138"/>
          <p14:tracePt t="61590" x="7246938" y="2649538"/>
          <p14:tracePt t="61599" x="7170738" y="2692400"/>
          <p14:tracePt t="61605" x="7094538" y="2751138"/>
          <p14:tracePt t="61612" x="7010400" y="2794000"/>
          <p14:tracePt t="61621" x="6916738" y="2844800"/>
          <p14:tracePt t="61628" x="6832600" y="2903538"/>
          <p14:tracePt t="61637" x="6731000" y="2954338"/>
          <p14:tracePt t="61644" x="6629400" y="3040063"/>
          <p14:tracePt t="61652" x="6519863" y="3090863"/>
          <p14:tracePt t="61661" x="6418263" y="3157538"/>
          <p14:tracePt t="61668" x="6307138" y="3217863"/>
          <p14:tracePt t="61676" x="6223000" y="3259138"/>
          <p14:tracePt t="61684" x="6146800" y="3309938"/>
          <p14:tracePt t="61692" x="6045200" y="3352800"/>
          <p14:tracePt t="61700" x="5976938" y="3411538"/>
          <p14:tracePt t="61708" x="5910263" y="3446463"/>
          <p14:tracePt t="61716" x="5842000" y="3487738"/>
          <p14:tracePt t="61723" x="5799138" y="3522663"/>
          <p14:tracePt t="61733" x="5707063" y="3573463"/>
          <p14:tracePt t="61740" x="5638800" y="3614738"/>
          <p14:tracePt t="61749" x="5605463" y="3640138"/>
          <p14:tracePt t="61756" x="5554663" y="3657600"/>
          <p14:tracePt t="61766" x="5511800" y="3683000"/>
          <p14:tracePt t="61772" x="5468938" y="3708400"/>
          <p14:tracePt t="61784" x="5443538" y="3725863"/>
          <p14:tracePt t="61790" x="5418138" y="3741738"/>
          <p14:tracePt t="61800" x="5384800" y="3751263"/>
          <p14:tracePt t="61806" x="5359400" y="3767138"/>
          <p14:tracePt t="61816" x="5334000" y="3776663"/>
          <p14:tracePt t="61822" x="5249863" y="383540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Algorithm Compared</a:t>
            </a:r>
            <a:br>
              <a:rPr lang="en-US" dirty="0"/>
            </a:br>
            <a:r>
              <a:rPr lang="en-US" sz="3200" dirty="0"/>
              <a:t>ROC Curve – Logistic Regression</a:t>
            </a:r>
            <a:endParaRPr lang="en-US" dirty="0"/>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19235" t="24631" r="19252" b="1816"/>
          <a:stretch/>
        </p:blipFill>
        <p:spPr>
          <a:xfrm>
            <a:off x="2164400" y="1853248"/>
            <a:ext cx="6368144" cy="4283200"/>
          </a:xfrm>
        </p:spPr>
      </p:pic>
      <p:pic>
        <p:nvPicPr>
          <p:cNvPr id="3" name="Audio 2">
            <a:hlinkClick r:id="" action="ppaction://media"/>
            <a:extLst>
              <a:ext uri="{FF2B5EF4-FFF2-40B4-BE49-F238E27FC236}">
                <a16:creationId xmlns:a16="http://schemas.microsoft.com/office/drawing/2014/main" id="{59B2AD78-D52E-9B1E-F896-7B3BA38859A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236072303"/>
      </p:ext>
    </p:extLst>
  </p:cSld>
  <p:clrMapOvr>
    <a:masterClrMapping/>
  </p:clrMapOvr>
  <p:transition spd="slow" advTm="1095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3A86A75C-4F4B-4683-9AE1-C65F6400EC91}">
      <p14:laserTraceLst xmlns:p14="http://schemas.microsoft.com/office/powerpoint/2010/main">
        <p14:tracePtLst>
          <p14:tracePt t="5602" x="5249863" y="3835400"/>
          <p14:tracePt t="5614" x="5224463" y="3835400"/>
          <p14:tracePt t="5619" x="5181600" y="3835400"/>
          <p14:tracePt t="5630" x="5130800" y="3835400"/>
          <p14:tracePt t="5635" x="5072063" y="3835400"/>
          <p14:tracePt t="5646" x="5021263" y="3835400"/>
          <p14:tracePt t="5650" x="4910138" y="3835400"/>
          <p14:tracePt t="5664" x="4808538" y="3835400"/>
          <p14:tracePt t="5665" x="4699000" y="3835400"/>
          <p14:tracePt t="5672" x="4564063" y="3835400"/>
          <p14:tracePt t="5681" x="4411663" y="3835400"/>
          <p14:tracePt t="5688" x="4259263" y="3835400"/>
          <p14:tracePt t="5697" x="4122738" y="3852863"/>
          <p14:tracePt t="5704" x="3970338" y="3878263"/>
          <p14:tracePt t="5714" x="3852863" y="3903663"/>
          <p14:tracePt t="5721" x="3725863" y="3919538"/>
          <p14:tracePt t="5730" x="3598863" y="3944938"/>
          <p14:tracePt t="5737" x="3479800" y="3970338"/>
          <p14:tracePt t="5747" x="3352800" y="3995738"/>
          <p14:tracePt t="5753" x="3233738" y="4030663"/>
          <p14:tracePt t="5763" x="3132138" y="4064000"/>
          <p14:tracePt t="5770" x="3014663" y="4097338"/>
          <p14:tracePt t="5780" x="2903538" y="4122738"/>
          <p14:tracePt t="5786" x="2819400" y="4148138"/>
          <p14:tracePt t="5797" x="2717800" y="4191000"/>
          <p14:tracePt t="5803" x="2624138" y="4208463"/>
          <p14:tracePt t="5813" x="2540000" y="4233863"/>
          <p14:tracePt t="5818" x="2463800" y="4275138"/>
          <p14:tracePt t="5831" x="2379663" y="4300538"/>
          <p14:tracePt t="5832" x="2336800" y="4318000"/>
          <p14:tracePt t="5839" x="2209800" y="4368800"/>
          <p14:tracePt t="5848" x="2159000" y="4394200"/>
          <p14:tracePt t="5855" x="2133600" y="4411663"/>
          <p14:tracePt t="5864" x="2074863" y="4437063"/>
          <p14:tracePt t="5871" x="2024063" y="4470400"/>
          <p14:tracePt t="5880" x="1963738" y="4478338"/>
          <p14:tracePt t="5887" x="1938338" y="4503738"/>
          <p14:tracePt t="5897" x="1897063" y="4538663"/>
          <p14:tracePt t="5903" x="1854200" y="4546600"/>
          <p14:tracePt t="5913" x="1811338" y="4589463"/>
          <p14:tracePt t="5919" x="1770063" y="4614863"/>
          <p14:tracePt t="5930" x="1744663" y="4648200"/>
          <p14:tracePt t="5936" x="1701800" y="4656138"/>
          <p14:tracePt t="5947" x="1676400" y="4691063"/>
          <p14:tracePt t="5952" x="1651000" y="4716463"/>
          <p14:tracePt t="5963" x="1625600" y="4724400"/>
          <p14:tracePt t="5969" x="1582738" y="4757738"/>
          <p14:tracePt t="5980" x="1566863" y="4767263"/>
          <p14:tracePt t="5985" x="1549400" y="4783138"/>
          <p14:tracePt t="5997" x="1524000" y="4800600"/>
          <p14:tracePt t="5998" x="1524000" y="4808538"/>
          <p14:tracePt t="6006" x="1516063" y="4808538"/>
          <p14:tracePt t="6014" x="1516063" y="4826000"/>
          <p14:tracePt t="6022" x="1498600" y="4826000"/>
          <p14:tracePt t="6084" x="1516063" y="4826000"/>
          <p14:tracePt t="6093" x="1541463" y="4826000"/>
          <p14:tracePt t="6101" x="1592263" y="4826000"/>
          <p14:tracePt t="6109" x="1676400" y="4800600"/>
          <p14:tracePt t="6117" x="1760538" y="4767263"/>
          <p14:tracePt t="6125" x="1879600" y="4716463"/>
          <p14:tracePt t="6134" x="2006600" y="4691063"/>
          <p14:tracePt t="6141" x="2159000" y="4630738"/>
          <p14:tracePt t="6149" x="2319338" y="4579938"/>
          <p14:tracePt t="6157" x="2497138" y="4503738"/>
          <p14:tracePt t="6165" x="2649538" y="4478338"/>
          <p14:tracePt t="6173" x="2819400" y="4411663"/>
          <p14:tracePt t="6181" x="2971800" y="4386263"/>
          <p14:tracePt t="6189" x="3090863" y="4343400"/>
          <p14:tracePt t="6198" x="3217863" y="4300538"/>
          <p14:tracePt t="6205" x="3335338" y="4275138"/>
          <p14:tracePt t="6214" x="3436938" y="4259263"/>
          <p14:tracePt t="6220" x="3548063" y="4233863"/>
          <p14:tracePt t="6231" x="3573463" y="4216400"/>
          <p14:tracePt t="6237" x="3640138" y="4208463"/>
          <p14:tracePt t="6247" x="3708400" y="4191000"/>
          <p14:tracePt t="6254" x="3767138" y="4173538"/>
          <p14:tracePt t="6264" x="3810000" y="4165600"/>
          <p14:tracePt t="6270" x="3852863" y="4165600"/>
          <p14:tracePt t="6280" x="3886200" y="4148138"/>
          <p14:tracePt t="6285" x="3919538" y="4148138"/>
          <p14:tracePt t="6297" x="3962400" y="4140200"/>
          <p14:tracePt t="6303" x="3987800" y="4140200"/>
          <p14:tracePt t="6314" x="4013200" y="4122738"/>
          <p14:tracePt t="6318" x="4038600" y="4122738"/>
          <p14:tracePt t="6331" x="4071938" y="4106863"/>
          <p14:tracePt t="6331" x="4097338" y="4106863"/>
          <p14:tracePt t="6339" x="4122738" y="4097338"/>
          <p14:tracePt t="6348" x="4148138" y="4097338"/>
          <p14:tracePt t="6355" x="4191000" y="4081463"/>
          <p14:tracePt t="6364" x="4216400" y="4081463"/>
          <p14:tracePt t="6371" x="4249738" y="4064000"/>
          <p14:tracePt t="6380" x="4275138" y="4056063"/>
          <p14:tracePt t="6387" x="4300538" y="4030663"/>
          <p14:tracePt t="6397" x="4325938" y="4013200"/>
          <p14:tracePt t="6403" x="4386263" y="3954463"/>
          <p14:tracePt t="6413" x="4411663" y="3929063"/>
          <p14:tracePt t="6420" x="4437063" y="3886200"/>
          <p14:tracePt t="6430" x="4452938" y="3860800"/>
          <p14:tracePt t="6436" x="4478338" y="3817938"/>
          <p14:tracePt t="6446" x="4503738" y="3776663"/>
          <p14:tracePt t="6452" x="4521200" y="3751263"/>
          <p14:tracePt t="6464" x="4546600" y="3708400"/>
          <p14:tracePt t="6468" x="4564063" y="3683000"/>
          <p14:tracePt t="6480" x="4579938" y="3657600"/>
          <p14:tracePt t="6485" x="4589463" y="3632200"/>
          <p14:tracePt t="6498" x="4605338" y="3614738"/>
          <p14:tracePt t="6498" x="4614863" y="3589338"/>
          <p14:tracePt t="6506" x="4630738" y="3556000"/>
          <p14:tracePt t="6514" x="4656138" y="3530600"/>
          <p14:tracePt t="6522" x="4691063" y="3505200"/>
          <p14:tracePt t="6531" x="4699000" y="3462338"/>
          <p14:tracePt t="6538" x="4724400" y="3436938"/>
          <p14:tracePt t="6547" x="4757738" y="3411538"/>
          <p14:tracePt t="6554" x="4767263" y="3378200"/>
          <p14:tracePt t="6564" x="4808538" y="3352800"/>
          <p14:tracePt t="6570" x="4826000" y="3327400"/>
          <p14:tracePt t="6580" x="4851400" y="3302000"/>
          <p14:tracePt t="6586" x="4868863" y="3268663"/>
          <p14:tracePt t="6597" x="4894263" y="3259138"/>
          <p14:tracePt t="6603" x="4910138" y="3225800"/>
          <p14:tracePt t="6614" x="4919663" y="3217863"/>
          <p14:tracePt t="6620" x="4935538" y="3200400"/>
          <p14:tracePt t="6635" x="4945063" y="3192463"/>
          <p14:tracePt t="6651" x="4945063" y="3175000"/>
          <p14:tracePt t="6664" x="4960938" y="3175000"/>
          <p14:tracePt t="6728" x="4945063" y="3175000"/>
          <p14:tracePt t="6736" x="4935538" y="3175000"/>
          <p14:tracePt t="6746" x="4919663" y="3175000"/>
          <p14:tracePt t="6752" x="4910138" y="3192463"/>
          <p14:tracePt t="6760" x="4868863" y="3200400"/>
          <p14:tracePt t="6769" x="4826000" y="3217863"/>
          <p14:tracePt t="6776" x="4783138" y="3243263"/>
          <p14:tracePt t="6784" x="4741863" y="3284538"/>
          <p14:tracePt t="6792" x="4656138" y="3327400"/>
          <p14:tracePt t="6800" x="4605338" y="3370263"/>
          <p14:tracePt t="6809" x="4546600" y="3395663"/>
          <p14:tracePt t="6816" x="4521200" y="3421063"/>
          <p14:tracePt t="6824" x="4470400" y="3462338"/>
          <p14:tracePt t="6833" x="4411663" y="3505200"/>
          <p14:tracePt t="6840" x="4360863" y="3530600"/>
          <p14:tracePt t="6849" x="4318000" y="3573463"/>
          <p14:tracePt t="6855" x="4275138" y="3598863"/>
          <p14:tracePt t="6865" x="4233863" y="3632200"/>
          <p14:tracePt t="6872" x="4208463" y="3640138"/>
          <p14:tracePt t="6882" x="4183063" y="3657600"/>
          <p14:tracePt t="6888" x="4140200" y="3683000"/>
          <p14:tracePt t="6898" x="4106863" y="3700463"/>
          <p14:tracePt t="6904" x="4097338" y="3708400"/>
          <p14:tracePt t="6914" x="4081463" y="3725863"/>
          <p14:tracePt t="6921" x="4071938" y="3725863"/>
          <p14:tracePt t="6931" x="4071938" y="3741738"/>
          <p14:tracePt t="6937" x="4056063" y="3741738"/>
          <p14:tracePt t="6953" x="4038600" y="3751263"/>
          <p14:tracePt t="6974" x="4030663" y="3751263"/>
          <p14:tracePt t="6982" x="4030663" y="3767138"/>
          <p14:tracePt t="6998" x="4013200" y="3767138"/>
          <p14:tracePt t="7006" x="4013200" y="3776663"/>
          <p14:tracePt t="7021" x="3995738" y="3776663"/>
          <p14:tracePt t="7031" x="3995738" y="3792538"/>
          <p14:tracePt t="7038" x="3987800" y="3792538"/>
          <p14:tracePt t="7053" x="3970338" y="3810000"/>
          <p14:tracePt t="7069" x="3962400" y="3817938"/>
          <p14:tracePt t="7077" x="3962400" y="3835400"/>
          <p14:tracePt t="7086" x="3944938" y="3835400"/>
          <p14:tracePt t="7093" x="3929063" y="3835400"/>
          <p14:tracePt t="7102" x="3929063" y="3852863"/>
          <p14:tracePt t="7109" x="3919538" y="3852863"/>
          <p14:tracePt t="7117" x="3919538" y="3860800"/>
          <p14:tracePt t="7125" x="3903663" y="3860800"/>
          <p14:tracePt t="7148" x="3886200" y="3878263"/>
          <p14:tracePt t="7180" x="3878263" y="3878263"/>
          <p14:tracePt t="7197" x="3860800" y="3886200"/>
          <p14:tracePt t="7214" x="3852863" y="3886200"/>
          <p14:tracePt t="7228" x="3835400" y="3886200"/>
          <p14:tracePt t="7252" x="3817938" y="3903663"/>
          <p14:tracePt t="7268" x="3810000" y="3903663"/>
          <p14:tracePt t="7283" x="3792538" y="3919538"/>
          <p14:tracePt t="7291" x="3776663" y="3919538"/>
          <p14:tracePt t="7300" x="3767138" y="3919538"/>
          <p14:tracePt t="7307" x="3741738" y="3929063"/>
          <p14:tracePt t="7317" x="3708400" y="3929063"/>
          <p14:tracePt t="7323" x="3700463" y="3944938"/>
          <p14:tracePt t="7332" x="3683000" y="3954463"/>
          <p14:tracePt t="7340" x="3665538" y="3970338"/>
          <p14:tracePt t="7349" x="3640138" y="3987800"/>
          <p14:tracePt t="7356" x="3614738" y="3995738"/>
          <p14:tracePt t="7366" x="3598863" y="4013200"/>
          <p14:tracePt t="7372" x="3589338" y="4030663"/>
          <p14:tracePt t="7382" x="3556000" y="4038600"/>
          <p14:tracePt t="7388" x="3530600" y="4064000"/>
          <p14:tracePt t="7398" x="3505200" y="4097338"/>
          <p14:tracePt t="7406" x="3462338" y="4148138"/>
          <p14:tracePt t="7415" x="3436938" y="4173538"/>
          <p14:tracePt t="7421" x="3378200" y="4216400"/>
          <p14:tracePt t="7428" x="3352800" y="4275138"/>
          <p14:tracePt t="7436" x="3309938" y="4300538"/>
          <p14:tracePt t="7443" x="3268663" y="4325938"/>
          <p14:tracePt t="7450" x="3243263" y="4360863"/>
          <p14:tracePt t="7459" x="3200400" y="4411663"/>
          <p14:tracePt t="7467" x="3157538" y="4437063"/>
          <p14:tracePt t="7474" x="3124200" y="4478338"/>
          <p14:tracePt t="7483" x="3081338" y="4503738"/>
          <p14:tracePt t="7491" x="3048000" y="4538663"/>
          <p14:tracePt t="7499" x="3022600" y="4564063"/>
          <p14:tracePt t="7507" x="2997200" y="4579938"/>
          <p14:tracePt t="7516" x="2979738" y="4605338"/>
          <p14:tracePt t="7523" x="2954338" y="4614863"/>
          <p14:tracePt t="7533" x="2938463" y="4630738"/>
          <p14:tracePt t="7539" x="2928938" y="4648200"/>
          <p14:tracePt t="7549" x="2913063" y="4648200"/>
          <p14:tracePt t="7554" x="2913063" y="4656138"/>
          <p14:tracePt t="7565" x="2903538" y="4656138"/>
          <p14:tracePt t="7625" x="2903538" y="4630738"/>
          <p14:tracePt t="7633" x="2938463" y="4546600"/>
          <p14:tracePt t="7641" x="3014663" y="4437063"/>
          <p14:tracePt t="7650" x="3124200" y="4284663"/>
          <p14:tracePt t="7657" x="3192463" y="4216400"/>
          <p14:tracePt t="7665" x="3302000" y="4064000"/>
          <p14:tracePt t="7673" x="3421063" y="3944938"/>
          <p14:tracePt t="7682" x="3522663" y="3817938"/>
          <p14:tracePt t="7689" x="3614738" y="3700463"/>
          <p14:tracePt t="7699" x="3700463" y="3598863"/>
          <p14:tracePt t="7705" x="3767138" y="3505200"/>
          <p14:tracePt t="7715" x="3817938" y="3436938"/>
          <p14:tracePt t="7721" x="3860800" y="3352800"/>
          <p14:tracePt t="7732" x="3878263" y="3327400"/>
          <p14:tracePt t="7738" x="3919538" y="3259138"/>
          <p14:tracePt t="7748" x="3929063" y="3217863"/>
          <p14:tracePt t="7755" x="3944938" y="3157538"/>
          <p14:tracePt t="7765" x="3962400" y="3132138"/>
          <p14:tracePt t="7771" x="3970338" y="3106738"/>
          <p14:tracePt t="7781" x="3970338" y="3090863"/>
          <p14:tracePt t="7786" x="3987800" y="3081338"/>
          <p14:tracePt t="7798" x="3987800" y="3065463"/>
          <p14:tracePt t="7802" x="3987800" y="3048000"/>
          <p14:tracePt t="7816" x="3970338" y="3040063"/>
          <p14:tracePt t="7823" x="3944938" y="3022600"/>
          <p14:tracePt t="7832" x="3903663" y="3005138"/>
          <p14:tracePt t="7839" x="3852863" y="2997200"/>
          <p14:tracePt t="7848" x="3810000" y="2979738"/>
          <p14:tracePt t="7855" x="3776663" y="2971800"/>
          <p14:tracePt t="7865" x="3725863" y="2971800"/>
          <p14:tracePt t="7871" x="3657600" y="2954338"/>
          <p14:tracePt t="7882" x="3598863" y="2938463"/>
          <p14:tracePt t="7888" x="3573463" y="2938463"/>
          <p14:tracePt t="7898" x="3522663" y="2928938"/>
          <p14:tracePt t="7904" x="3462338" y="2928938"/>
          <p14:tracePt t="7914" x="3436938" y="2913063"/>
          <p14:tracePt t="7921" x="3395663" y="2903538"/>
          <p14:tracePt t="7931" x="3352800" y="2903538"/>
          <p14:tracePt t="7936" x="3302000" y="2903538"/>
          <p14:tracePt t="7948" x="3268663" y="2887663"/>
          <p14:tracePt t="7954" x="3233738" y="2887663"/>
          <p14:tracePt t="7964" x="3217863" y="2870200"/>
          <p14:tracePt t="7969" x="3192463" y="2870200"/>
          <p14:tracePt t="7982" x="3175000" y="2862263"/>
          <p14:tracePt t="7983" x="3157538" y="2862263"/>
          <p14:tracePt t="8013" x="3157538" y="2844800"/>
          <p14:tracePt t="8037" x="3157538" y="2827338"/>
          <p14:tracePt t="8053" x="3157538" y="2819400"/>
          <p14:tracePt t="8063" x="3192463" y="2801938"/>
          <p14:tracePt t="8070" x="3217863" y="2794000"/>
          <p14:tracePt t="8080" x="3243263" y="2760663"/>
          <p14:tracePt t="8087" x="3302000" y="2709863"/>
          <p14:tracePt t="8094" x="3352800" y="2667000"/>
          <p14:tracePt t="8103" x="3411538" y="2608263"/>
          <p14:tracePt t="8111" x="3421063" y="2598738"/>
          <p14:tracePt t="8119" x="3487738" y="2532063"/>
          <p14:tracePt t="8126" x="3522663" y="2489200"/>
          <p14:tracePt t="8134" x="3573463" y="2446338"/>
          <p14:tracePt t="8142" x="3598863" y="2405063"/>
          <p14:tracePt t="8150" x="3640138" y="2362200"/>
          <p14:tracePt t="8158" x="3657600" y="2336800"/>
          <p14:tracePt t="8165" x="3700463" y="2293938"/>
          <p14:tracePt t="8173" x="3708400" y="2268538"/>
          <p14:tracePt t="8182" x="3741738" y="2227263"/>
          <p14:tracePt t="8189" x="3767138" y="2201863"/>
          <p14:tracePt t="8198" x="3767138" y="2166938"/>
          <p14:tracePt t="8205" x="3792538" y="2133600"/>
          <p14:tracePt t="8215" x="3817938" y="2116138"/>
          <p14:tracePt t="8221" x="3835400" y="2090738"/>
          <p14:tracePt t="8231" x="3852863" y="2057400"/>
          <p14:tracePt t="8237" x="3860800" y="2049463"/>
          <p14:tracePt t="8248" x="3878263" y="2024063"/>
          <p14:tracePt t="8253" x="3886200" y="2024063"/>
          <p14:tracePt t="8264" x="3886200" y="2006600"/>
          <p14:tracePt t="8269" x="3903663" y="1989138"/>
          <p14:tracePt t="8339" x="3903663" y="2032000"/>
          <p14:tracePt t="8348" x="3886200" y="2057400"/>
          <p14:tracePt t="8355" x="3878263" y="2116138"/>
          <p14:tracePt t="8364" x="3835400" y="2166938"/>
          <p14:tracePt t="8372" x="3792538" y="2243138"/>
          <p14:tracePt t="8382" x="3751263" y="2319338"/>
          <p14:tracePt t="8388" x="3708400" y="2405063"/>
          <p14:tracePt t="8398" x="3665538" y="2489200"/>
          <p14:tracePt t="8404" x="3632200" y="2573338"/>
          <p14:tracePt t="8414" x="3589338" y="2667000"/>
          <p14:tracePt t="8420" x="3556000" y="2776538"/>
          <p14:tracePt t="8427" x="3522663" y="2870200"/>
          <p14:tracePt t="8437" x="3487738" y="2979738"/>
          <p14:tracePt t="8444" x="3479800" y="3081338"/>
          <p14:tracePt t="8452" x="3446463" y="3192463"/>
          <p14:tracePt t="8460" x="3421063" y="3284538"/>
          <p14:tracePt t="8467" x="3421063" y="3370263"/>
          <p14:tracePt t="8481" x="3411538" y="3411538"/>
          <p14:tracePt t="8483" x="3395663" y="3487738"/>
          <p14:tracePt t="8490" x="3395663" y="3556000"/>
          <p14:tracePt t="8499" x="3395663" y="3632200"/>
          <p14:tracePt t="8506" x="3378200" y="3700463"/>
          <p14:tracePt t="8515" x="3378200" y="3741738"/>
          <p14:tracePt t="8522" x="3378200" y="3792538"/>
          <p14:tracePt t="8531" x="3370263" y="3852863"/>
          <p14:tracePt t="8538" x="3370263" y="3903663"/>
          <p14:tracePt t="8548" x="3370263" y="3929063"/>
          <p14:tracePt t="8554" x="3370263" y="3970338"/>
          <p14:tracePt t="8563" x="3370263" y="3995738"/>
          <p14:tracePt t="8570" x="3352800" y="4038600"/>
          <p14:tracePt t="8577" x="3352800" y="4064000"/>
          <p14:tracePt t="8587" x="3335338" y="4097338"/>
          <p14:tracePt t="8594" x="3335338" y="4122738"/>
          <p14:tracePt t="8602" x="3327400" y="4165600"/>
          <p14:tracePt t="8610" x="3327400" y="4208463"/>
          <p14:tracePt t="8619" x="3327400" y="4275138"/>
          <p14:tracePt t="8626" x="3309938" y="4325938"/>
          <p14:tracePt t="8634" x="3309938" y="4394200"/>
          <p14:tracePt t="8641" x="3309938" y="4427538"/>
          <p14:tracePt t="8649" x="3302000" y="4495800"/>
          <p14:tracePt t="8657" x="3302000" y="4546600"/>
          <p14:tracePt t="8665" x="3302000" y="4589463"/>
          <p14:tracePt t="8673" x="3302000" y="4630738"/>
          <p14:tracePt t="8682" x="3284538" y="4648200"/>
          <p14:tracePt t="8689" x="3284538" y="4673600"/>
          <p14:tracePt t="8698" x="3284538" y="4699000"/>
          <p14:tracePt t="8714" x="3268663" y="4716463"/>
          <p14:tracePt t="8721" x="3268663" y="4724400"/>
          <p14:tracePt t="8736" x="3268663" y="4741863"/>
          <p14:tracePt t="8759" x="3268663" y="4757738"/>
          <p14:tracePt t="8847" x="3309938" y="4741863"/>
          <p14:tracePt t="8855" x="3395663" y="4716463"/>
          <p14:tracePt t="8865" x="3505200" y="4656138"/>
          <p14:tracePt t="8872" x="3640138" y="4614863"/>
          <p14:tracePt t="8882" x="3835400" y="4521200"/>
          <p14:tracePt t="8888" x="4038600" y="4427538"/>
          <p14:tracePt t="8897" x="4249738" y="4325938"/>
          <p14:tracePt t="8904" x="4521200" y="4208463"/>
          <p14:tracePt t="8911" x="4630738" y="4140200"/>
          <p14:tracePt t="8919" x="4833938" y="4038600"/>
          <p14:tracePt t="8927" x="5054600" y="3944938"/>
          <p14:tracePt t="8936" x="5240338" y="3835400"/>
          <p14:tracePt t="8944" x="5427663" y="3767138"/>
          <p14:tracePt t="8951" x="5595938" y="3665538"/>
          <p14:tracePt t="8960" x="5773738" y="3598863"/>
          <p14:tracePt t="8969" x="5926138" y="3530600"/>
          <p14:tracePt t="8976" x="6037263" y="3479800"/>
          <p14:tracePt t="8984" x="6088063" y="3462338"/>
          <p14:tracePt t="8991" x="6172200" y="3411538"/>
          <p14:tracePt t="9001" x="6240463" y="3378200"/>
          <p14:tracePt t="9007" x="6350000" y="3327400"/>
          <p14:tracePt t="9017" x="6408738" y="3284538"/>
          <p14:tracePt t="9023" x="6459538" y="3243263"/>
          <p14:tracePt t="9034" x="6519863" y="3217863"/>
          <p14:tracePt t="9040" x="6570663" y="3157538"/>
          <p14:tracePt t="9050" x="6629400" y="3116263"/>
          <p14:tracePt t="9056" x="6680200" y="3065463"/>
          <p14:tracePt t="9066" x="6731000" y="3022600"/>
          <p14:tracePt t="9072" x="6789738" y="2979738"/>
          <p14:tracePt t="9082" x="6815138" y="2954338"/>
          <p14:tracePt t="9089" x="6926263" y="2870200"/>
          <p14:tracePt t="9099" x="6942138" y="2862263"/>
          <p14:tracePt t="9104" x="7027863" y="2794000"/>
          <p14:tracePt t="9116" x="7053263" y="2760663"/>
          <p14:tracePt t="9120" x="7104063" y="2717800"/>
          <p14:tracePt t="9133" x="7170738" y="2667000"/>
          <p14:tracePt t="9134" x="7213600" y="2624138"/>
          <p14:tracePt t="9142" x="7272338" y="2582863"/>
          <p14:tracePt t="9150" x="7340600" y="2540000"/>
          <p14:tracePt t="9158" x="7366000" y="2514600"/>
          <p14:tracePt t="9166" x="7434263" y="2471738"/>
          <p14:tracePt t="9173" x="7493000" y="2420938"/>
          <p14:tracePt t="9183" x="7518400" y="2405063"/>
          <p14:tracePt t="9189" x="7612063" y="2336800"/>
          <p14:tracePt t="9199" x="7645400" y="2319338"/>
          <p14:tracePt t="9205" x="7696200" y="2278063"/>
          <p14:tracePt t="9216" x="7739063" y="2252663"/>
          <p14:tracePt t="9222" x="7789863" y="2209800"/>
          <p14:tracePt t="9232" x="7831138" y="2184400"/>
          <p14:tracePt t="9239" x="7874000" y="2166938"/>
          <p14:tracePt t="9250" x="7899400" y="2141538"/>
          <p14:tracePt t="9255" x="7942263" y="2116138"/>
          <p14:tracePt t="9266" x="7975600" y="2100263"/>
          <p14:tracePt t="9272" x="8008938" y="2074863"/>
          <p14:tracePt t="9282" x="8043863" y="2057400"/>
          <p14:tracePt t="9287" x="8085138" y="2032000"/>
          <p14:tracePt t="9300" x="8135938" y="2006600"/>
          <p14:tracePt t="9308" x="8161338" y="1989138"/>
          <p14:tracePt t="9316" x="8178800" y="1989138"/>
          <p14:tracePt t="9323" x="8196263" y="1989138"/>
          <p14:tracePt t="9333" x="8196263" y="1981200"/>
          <p14:tracePt t="9339" x="8204200" y="198120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18882"/>
          </a:xfrm>
        </p:spPr>
        <p:txBody>
          <a:bodyPr/>
          <a:lstStyle/>
          <a:p>
            <a:r>
              <a:rPr lang="en-US" dirty="0"/>
              <a:t>Classification Algorithms compared</a:t>
            </a:r>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l="15868" t="33582" r="15312" b="22831"/>
          <a:stretch/>
        </p:blipFill>
        <p:spPr>
          <a:xfrm>
            <a:off x="2367642" y="2360261"/>
            <a:ext cx="8225033" cy="2930196"/>
          </a:xfrm>
        </p:spPr>
      </p:pic>
      <p:sp>
        <p:nvSpPr>
          <p:cNvPr id="5" name="TextBox 4"/>
          <p:cNvSpPr txBox="1"/>
          <p:nvPr/>
        </p:nvSpPr>
        <p:spPr>
          <a:xfrm>
            <a:off x="2073729" y="1175657"/>
            <a:ext cx="6531428" cy="461665"/>
          </a:xfrm>
          <a:prstGeom prst="rect">
            <a:avLst/>
          </a:prstGeom>
          <a:noFill/>
        </p:spPr>
        <p:txBody>
          <a:bodyPr wrap="square" rtlCol="0">
            <a:spAutoFit/>
          </a:bodyPr>
          <a:lstStyle/>
          <a:p>
            <a:r>
              <a:rPr lang="en-US" sz="2400" dirty="0">
                <a:latin typeface="Arial Black" panose="020B0A04020102020204" pitchFamily="34" charset="0"/>
              </a:rPr>
              <a:t>ROC</a:t>
            </a:r>
            <a:r>
              <a:rPr lang="en-US" dirty="0">
                <a:latin typeface="Arial Black" panose="020B0A04020102020204" pitchFamily="34" charset="0"/>
              </a:rPr>
              <a:t> Curve – Logistic Regression</a:t>
            </a:r>
          </a:p>
        </p:txBody>
      </p:sp>
      <p:pic>
        <p:nvPicPr>
          <p:cNvPr id="3" name="Audio 2">
            <a:hlinkClick r:id="" action="ppaction://media"/>
            <a:extLst>
              <a:ext uri="{FF2B5EF4-FFF2-40B4-BE49-F238E27FC236}">
                <a16:creationId xmlns:a16="http://schemas.microsoft.com/office/drawing/2014/main" id="{8C3AA83F-E8A1-1AFB-718B-CDFD2512FD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608933715"/>
      </p:ext>
    </p:extLst>
  </p:cSld>
  <p:clrMapOvr>
    <a:masterClrMapping/>
  </p:clrMapOvr>
  <p:transition spd="slow" advTm="4087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3"/>
                </p:tgtEl>
              </p:cMediaNode>
            </p:audio>
          </p:childTnLst>
        </p:cTn>
      </p:par>
    </p:tnLst>
    <p:bldLst>
      <p:bldP spid="2" grpId="0"/>
      <p:bldP spid="5" grpId="0"/>
    </p:bldLst>
  </p:timing>
  <p:extLst>
    <p:ext uri="{3A86A75C-4F4B-4683-9AE1-C65F6400EC91}">
      <p14:laserTraceLst xmlns:p14="http://schemas.microsoft.com/office/powerpoint/2010/main">
        <p14:tracePtLst>
          <p14:tracePt t="7871" x="8069263" y="1981200"/>
          <p14:tracePt t="7878" x="7983538" y="1981200"/>
          <p14:tracePt t="7887" x="7932738" y="1981200"/>
          <p14:tracePt t="7893" x="7874000" y="1981200"/>
          <p14:tracePt t="7904" x="7848600" y="1963738"/>
          <p14:tracePt t="7909" x="7823200" y="1955800"/>
          <p14:tracePt t="7920" x="7789863" y="1938338"/>
          <p14:tracePt t="7926" x="7764463" y="1922463"/>
          <p14:tracePt t="7936" x="7739063" y="1912938"/>
          <p14:tracePt t="7941" x="7713663" y="1897063"/>
          <p14:tracePt t="7953" x="7670800" y="1879600"/>
          <p14:tracePt t="7959" x="7627938" y="1871663"/>
          <p14:tracePt t="7970" x="7602538" y="1846263"/>
          <p14:tracePt t="7974" x="7577138" y="1828800"/>
          <p14:tracePt t="7987" x="7561263" y="1811338"/>
          <p14:tracePt t="7988" x="7543800" y="1803400"/>
          <p14:tracePt t="7995" x="7535863" y="1785938"/>
          <p14:tracePt t="8004" x="7535863" y="1770063"/>
          <p14:tracePt t="8011" x="7535863" y="1760538"/>
          <p14:tracePt t="8020" x="7535863" y="1735138"/>
          <p14:tracePt t="8027" x="7535863" y="1719263"/>
          <p14:tracePt t="8037" x="7535863" y="1693863"/>
          <p14:tracePt t="8043" x="7535863" y="1633538"/>
          <p14:tracePt t="8054" x="7535863" y="1608138"/>
          <p14:tracePt t="8060" x="7561263" y="1549400"/>
          <p14:tracePt t="8070" x="7586663" y="1498600"/>
          <p14:tracePt t="8075" x="7627938" y="1439863"/>
          <p14:tracePt t="8086" x="7696200" y="1363663"/>
          <p14:tracePt t="8092" x="7823200" y="1236663"/>
          <p14:tracePt t="8103" x="7983538" y="1168400"/>
          <p14:tracePt t="8109" x="8178800" y="1100138"/>
          <p14:tracePt t="8120" x="8382000" y="1033463"/>
          <p14:tracePt t="8126" x="8509000" y="1016000"/>
          <p14:tracePt t="8137" x="8948738" y="947738"/>
          <p14:tracePt t="8142" x="9194800" y="922338"/>
          <p14:tracePt t="8154" x="9567863" y="922338"/>
          <p14:tracePt t="8162" x="9771063" y="922338"/>
          <p14:tracePt t="8171" x="9898063" y="965200"/>
          <p14:tracePt t="8178" x="10015538" y="1016000"/>
          <p14:tracePt t="8187" x="10101263" y="1084263"/>
          <p14:tracePt t="8194" x="10167938" y="1168400"/>
          <p14:tracePt t="8204" x="10210800" y="1236663"/>
          <p14:tracePt t="8210" x="10228263" y="1320800"/>
          <p14:tracePt t="8220" x="10236200" y="1404938"/>
          <p14:tracePt t="8226" x="10253663" y="1481138"/>
          <p14:tracePt t="8236" x="10253663" y="1592263"/>
          <p14:tracePt t="8242" x="10253663" y="1693863"/>
          <p14:tracePt t="8254" x="10210800" y="1770063"/>
          <p14:tracePt t="8258" x="10142538" y="1871663"/>
          <p14:tracePt t="8270" x="10058400" y="1963738"/>
          <p14:tracePt t="8276" x="9939338" y="2057400"/>
          <p14:tracePt t="8287" x="9812338" y="2141538"/>
          <p14:tracePt t="8291" x="9677400" y="2209800"/>
          <p14:tracePt t="8303" x="9525000" y="2293938"/>
          <p14:tracePt t="8308" x="9177338" y="2405063"/>
          <p14:tracePt t="8321" x="8974138" y="2463800"/>
          <p14:tracePt t="8322" x="8729663" y="2497138"/>
          <p14:tracePt t="8329" x="8466138" y="2557463"/>
          <p14:tracePt t="8337" x="8153400" y="2608263"/>
          <p14:tracePt t="8345" x="7823200" y="2649538"/>
          <p14:tracePt t="8354" x="7424738" y="2717800"/>
          <p14:tracePt t="8360" x="7061200" y="2776538"/>
          <p14:tracePt t="8371" x="6916738" y="2819400"/>
          <p14:tracePt t="8377" x="6586538" y="2870200"/>
          <p14:tracePt t="8387" x="6332538" y="2938463"/>
          <p14:tracePt t="8393" x="6078538" y="3005138"/>
          <p14:tracePt t="8403" x="5884863" y="3048000"/>
          <p14:tracePt t="8410" x="5707063" y="3116263"/>
          <p14:tracePt t="8420" x="5537200" y="3175000"/>
          <p14:tracePt t="8425" x="5418138" y="3200400"/>
          <p14:tracePt t="8437" x="5308600" y="3259138"/>
          <p14:tracePt t="8442" x="5224463" y="3284538"/>
          <p14:tracePt t="8453" x="5138738" y="3309938"/>
          <p14:tracePt t="8459" x="5072063" y="3335338"/>
          <p14:tracePt t="8470" x="5046663" y="3352800"/>
          <p14:tracePt t="8474" x="4986338" y="3378200"/>
          <p14:tracePt t="8487" x="4919663" y="3411538"/>
          <p14:tracePt t="8488" x="4876800" y="3436938"/>
          <p14:tracePt t="8495" x="4826000" y="3446463"/>
          <p14:tracePt t="8504" x="4808538" y="3446463"/>
          <p14:tracePt t="8511" x="4767263" y="3462338"/>
          <p14:tracePt t="8520" x="4741863" y="3462338"/>
          <p14:tracePt t="8527" x="4716463" y="3479800"/>
          <p14:tracePt t="8537" x="4656138" y="3479800"/>
          <p14:tracePt t="8543" x="4614863" y="3487738"/>
          <p14:tracePt t="8554" x="4579938" y="3505200"/>
          <p14:tracePt t="8560" x="4503738" y="3505200"/>
          <p14:tracePt t="8570" x="4427538" y="3530600"/>
          <p14:tracePt t="8577" x="4343400" y="3548063"/>
          <p14:tracePt t="8587" x="4233863" y="3556000"/>
          <p14:tracePt t="8593" x="4148138" y="3589338"/>
          <p14:tracePt t="8604" x="4056063" y="3598863"/>
          <p14:tracePt t="8610" x="3962400" y="3614738"/>
          <p14:tracePt t="8620" x="3860800" y="3632200"/>
          <p14:tracePt t="8626" x="3776663" y="3640138"/>
          <p14:tracePt t="8637" x="3700463" y="3640138"/>
          <p14:tracePt t="8641" x="3665538" y="3657600"/>
          <p14:tracePt t="8653" x="3598863" y="3665538"/>
          <p14:tracePt t="8654" x="3548063" y="3665538"/>
          <p14:tracePt t="8662" x="3522663" y="3683000"/>
          <p14:tracePt t="8671" x="3487738" y="3683000"/>
          <p14:tracePt t="8678" x="3462338" y="3683000"/>
          <p14:tracePt t="8694" x="3462338" y="3700463"/>
          <p14:tracePt t="8741" x="3487738" y="3700463"/>
          <p14:tracePt t="8749" x="3548063" y="3700463"/>
          <p14:tracePt t="8758" x="3614738" y="3700463"/>
          <p14:tracePt t="8765" x="3776663" y="3700463"/>
          <p14:tracePt t="8774" x="3962400" y="3708400"/>
          <p14:tracePt t="8782" x="4056063" y="3708400"/>
          <p14:tracePt t="8790" x="4216400" y="3741738"/>
          <p14:tracePt t="8798" x="4402138" y="3776663"/>
          <p14:tracePt t="8806" x="4452938" y="3776663"/>
          <p14:tracePt t="8814" x="4579938" y="3792538"/>
          <p14:tracePt t="8821" x="4648200" y="3810000"/>
          <p14:tracePt t="8829" x="4699000" y="3817938"/>
          <p14:tracePt t="8838" x="4724400" y="3835400"/>
          <p14:tracePt t="8845" x="4757738" y="3835400"/>
          <p14:tracePt t="8854" x="4767263" y="3835400"/>
          <p14:tracePt t="8861" x="4783138" y="3835400"/>
          <p14:tracePt t="8871" x="4783138" y="3852863"/>
          <p14:tracePt t="8908" x="4767263" y="3852863"/>
          <p14:tracePt t="8916" x="4716463" y="3852863"/>
          <p14:tracePt t="8925" x="4614863" y="3852863"/>
          <p14:tracePt t="8932" x="4470400" y="3852863"/>
          <p14:tracePt t="8940" x="4300538" y="3852863"/>
          <p14:tracePt t="8948" x="4216400" y="3852863"/>
          <p14:tracePt t="8957" x="4038600" y="3852863"/>
          <p14:tracePt t="8964" x="3878263" y="3852863"/>
          <p14:tracePt t="8973" x="3817938" y="3852863"/>
          <p14:tracePt t="8980" x="3700463" y="3852863"/>
          <p14:tracePt t="8989" x="3614738" y="3852863"/>
          <p14:tracePt t="8996" x="3556000" y="3852863"/>
          <p14:tracePt t="9004" x="3522663" y="3852863"/>
          <p14:tracePt t="9011" x="3505200" y="3852863"/>
          <p14:tracePt t="9058" x="3556000" y="3852863"/>
          <p14:tracePt t="9069" x="3700463" y="3852863"/>
          <p14:tracePt t="9075" x="3903663" y="3852863"/>
          <p14:tracePt t="9082" x="4165600" y="3852863"/>
          <p14:tracePt t="9091" x="4478338" y="3852863"/>
          <p14:tracePt t="9099" x="4876800" y="3860800"/>
          <p14:tracePt t="9107" x="5316538" y="3919538"/>
          <p14:tracePt t="9115" x="5757863" y="3970338"/>
          <p14:tracePt t="9124" x="5910263" y="3995738"/>
          <p14:tracePt t="9131" x="6223000" y="4056063"/>
          <p14:tracePt t="9138" x="6484938" y="4097338"/>
          <p14:tracePt t="9146" x="6570663" y="4106863"/>
          <p14:tracePt t="9155" x="6723063" y="4140200"/>
          <p14:tracePt t="9163" x="6815138" y="4165600"/>
          <p14:tracePt t="9171" x="6900863" y="4191000"/>
          <p14:tracePt t="9179" x="6951663" y="4208463"/>
          <p14:tracePt t="9188" x="6985000" y="4208463"/>
          <p14:tracePt t="9195" x="7010400" y="4216400"/>
          <p14:tracePt t="9204" x="7027863" y="4216400"/>
          <p14:tracePt t="9210" x="7061200" y="4216400"/>
          <p14:tracePt t="9457" x="7053263" y="4216400"/>
          <p14:tracePt t="9464" x="6883400" y="4216400"/>
          <p14:tracePt t="9472" x="6705600" y="4216400"/>
          <p14:tracePt t="9480" x="6545263" y="4216400"/>
          <p14:tracePt t="9488" x="6367463" y="4216400"/>
          <p14:tracePt t="9496" x="6197600" y="4216400"/>
          <p14:tracePt t="9504" x="6045200" y="4208463"/>
          <p14:tracePt t="9512" x="5910263" y="4208463"/>
          <p14:tracePt t="9519" x="5799138" y="4191000"/>
          <p14:tracePt t="9529" x="5554663" y="4173538"/>
          <p14:tracePt t="9536" x="5351463" y="4148138"/>
          <p14:tracePt t="9545" x="5181600" y="4122738"/>
          <p14:tracePt t="9553" x="5054600" y="4097338"/>
          <p14:tracePt t="9562" x="5021263" y="4097338"/>
          <p14:tracePt t="9569" x="4935538" y="4064000"/>
          <p14:tracePt t="9579" x="4876800" y="4056063"/>
          <p14:tracePt t="9585" x="4833938" y="4038600"/>
          <p14:tracePt t="9594" x="4826000" y="4030663"/>
          <p14:tracePt t="9601" x="4808538" y="4013200"/>
          <p14:tracePt t="9608" x="4800600" y="4013200"/>
          <p14:tracePt t="9616" x="4800600" y="3995738"/>
          <p14:tracePt t="9631" x="4800600" y="3987800"/>
          <p14:tracePt t="9654" x="4800600" y="3970338"/>
          <p14:tracePt t="9663" x="4808538" y="3970338"/>
          <p14:tracePt t="9671" x="4826000" y="3954463"/>
          <p14:tracePt t="9679" x="4851400" y="3954463"/>
          <p14:tracePt t="9686" x="4876800" y="3944938"/>
          <p14:tracePt t="9695" x="4910138" y="3944938"/>
          <p14:tracePt t="9703" x="4945063" y="3944938"/>
          <p14:tracePt t="9712" x="4978400" y="3929063"/>
          <p14:tracePt t="9719" x="5003800" y="3929063"/>
          <p14:tracePt t="9728" x="5021263" y="3929063"/>
          <p14:tracePt t="9734" x="5029200" y="3929063"/>
          <p14:tracePt t="9744" x="5054600" y="3929063"/>
          <p14:tracePt t="9757" x="5072063" y="3929063"/>
          <p14:tracePt t="9781" x="5087938" y="3929063"/>
          <p14:tracePt t="9797" x="5087938" y="3919538"/>
          <p14:tracePt t="10090" x="5097463" y="3919538"/>
          <p14:tracePt t="10496" x="5087938" y="3919538"/>
          <p14:tracePt t="10718" x="5072063" y="3903663"/>
          <p14:tracePt t="10958" x="5054600" y="3903663"/>
          <p14:tracePt t="10980" x="5046663" y="3903663"/>
          <p14:tracePt t="10988" x="5021263" y="3903663"/>
          <p14:tracePt t="10997" x="4986338" y="3903663"/>
          <p14:tracePt t="11006" x="4945063" y="3903663"/>
          <p14:tracePt t="11015" x="4876800" y="3903663"/>
          <p14:tracePt t="11024" x="4800600" y="3903663"/>
          <p14:tracePt t="11029" x="4699000" y="3903663"/>
          <p14:tracePt t="11039" x="4589463" y="3903663"/>
          <p14:tracePt t="11046" x="4470400" y="3886200"/>
          <p14:tracePt t="11057" x="4343400" y="3878263"/>
          <p14:tracePt t="11065" x="4216400" y="3860800"/>
          <p14:tracePt t="11078" x="4071938" y="3852863"/>
          <p14:tracePt t="11079" x="3944938" y="3835400"/>
          <p14:tracePt t="11089" x="3810000" y="3835400"/>
          <p14:tracePt t="11098" x="3683000" y="3835400"/>
          <p14:tracePt t="11103" x="3573463" y="3835400"/>
          <p14:tracePt t="11115" x="3479800" y="3835400"/>
          <p14:tracePt t="11116" x="3370263" y="3835400"/>
          <p14:tracePt t="11124" x="3335338" y="3835400"/>
          <p14:tracePt t="11135" x="3259138" y="3817938"/>
          <p14:tracePt t="11145" x="3200400" y="3817938"/>
          <p14:tracePt t="11151" x="3149600" y="3810000"/>
          <p14:tracePt t="11163" x="3106738" y="3810000"/>
          <p14:tracePt t="11165" x="3090863" y="3810000"/>
          <p14:tracePt t="11172" x="3081338" y="3810000"/>
          <p14:tracePt t="11182" x="3065463" y="3810000"/>
          <p14:tracePt t="11190" x="3065463" y="3792538"/>
          <p14:tracePt t="11234" x="3106738" y="3792538"/>
          <p14:tracePt t="11243" x="3175000" y="3792538"/>
          <p14:tracePt t="11250" x="3259138" y="3792538"/>
          <p14:tracePt t="11258" x="3462338" y="3792538"/>
          <p14:tracePt t="11266" x="3632200" y="3817938"/>
          <p14:tracePt t="11274" x="3725863" y="3835400"/>
          <p14:tracePt t="11283" x="3929063" y="3860800"/>
          <p14:tracePt t="11291" x="4097338" y="3886200"/>
          <p14:tracePt t="11298" x="4275138" y="3919538"/>
          <p14:tracePt t="11307" x="4411663" y="3929063"/>
          <p14:tracePt t="11314" x="4538663" y="3944938"/>
          <p14:tracePt t="11322" x="4648200" y="3954463"/>
          <p14:tracePt t="11330" x="4741863" y="3970338"/>
          <p14:tracePt t="11337" x="4826000" y="3987800"/>
          <p14:tracePt t="11346" x="4919663" y="3987800"/>
          <p14:tracePt t="11353" x="5003800" y="3987800"/>
          <p14:tracePt t="11362" x="5087938" y="3995738"/>
          <p14:tracePt t="11369" x="5164138" y="3995738"/>
          <p14:tracePt t="11379" x="5249863" y="3995738"/>
          <p14:tracePt t="11385" x="5291138" y="3995738"/>
          <p14:tracePt t="11396" x="5418138" y="3995738"/>
          <p14:tracePt t="11402" x="5443538" y="3995738"/>
          <p14:tracePt t="11412" x="5494338" y="3995738"/>
          <p14:tracePt t="11418" x="5562600" y="3995738"/>
          <p14:tracePt t="11429" x="5621338" y="3987800"/>
          <p14:tracePt t="11435" x="5664200" y="3970338"/>
          <p14:tracePt t="11445" x="5689600" y="3954463"/>
          <p14:tracePt t="11451" x="5715000" y="3944938"/>
          <p14:tracePt t="11462" x="5748338" y="3929063"/>
          <p14:tracePt t="11467" x="5757863" y="3929063"/>
          <p14:tracePt t="11480" x="5783263" y="3919538"/>
          <p14:tracePt t="11488" x="5799138" y="3919538"/>
          <p14:tracePt t="11496" x="5799138" y="3903663"/>
          <p14:tracePt t="11535" x="5799138" y="3886200"/>
          <p14:tracePt t="11545" x="5783263" y="3860800"/>
          <p14:tracePt t="11552" x="5715000" y="3817938"/>
          <p14:tracePt t="11561" x="5605463" y="3767138"/>
          <p14:tracePt t="11569" x="5443538" y="3700463"/>
          <p14:tracePt t="11578" x="5240338" y="3598863"/>
          <p14:tracePt t="11585" x="5130800" y="3530600"/>
          <p14:tracePt t="11594" x="4935538" y="3446463"/>
          <p14:tracePt t="11601" x="4783138" y="3352800"/>
          <p14:tracePt t="11608" x="4724400" y="3327400"/>
          <p14:tracePt t="11617" x="4614863" y="3259138"/>
          <p14:tracePt t="11624" x="4546600" y="3200400"/>
          <p14:tracePt t="11633" x="4495800" y="3175000"/>
          <p14:tracePt t="11640" x="4470400" y="3149600"/>
          <p14:tracePt t="11647" x="4452938" y="3132138"/>
          <p14:tracePt t="11655" x="4437063" y="3116263"/>
          <p14:tracePt t="11670" x="4437063" y="3106738"/>
          <p14:tracePt t="11679" x="4470400" y="3106738"/>
          <p14:tracePt t="11687" x="4564063" y="3081338"/>
          <p14:tracePt t="11696" x="4716463" y="3048000"/>
          <p14:tracePt t="11703" x="4935538" y="3022600"/>
          <p14:tracePt t="11712" x="5199063" y="2979738"/>
          <p14:tracePt t="11718" x="5511800" y="2938463"/>
          <p14:tracePt t="11729" x="5664200" y="2938463"/>
          <p14:tracePt t="11735" x="5926138" y="2938463"/>
          <p14:tracePt t="11745" x="6146800" y="2938463"/>
          <p14:tracePt t="11751" x="6375400" y="2938463"/>
          <p14:tracePt t="11762" x="6570663" y="2938463"/>
          <p14:tracePt t="11767" x="6748463" y="2938463"/>
          <p14:tracePt t="11778" x="6883400" y="2979738"/>
          <p14:tracePt t="11785" x="6942138" y="2997200"/>
          <p14:tracePt t="11795" x="7061200" y="3040063"/>
          <p14:tracePt t="11802" x="7145338" y="3065463"/>
          <p14:tracePt t="11812" x="7213600" y="3106738"/>
          <p14:tracePt t="11816" x="7281863" y="3132138"/>
          <p14:tracePt t="11830" x="7340600" y="3149600"/>
          <p14:tracePt t="11830" x="7366000" y="3175000"/>
          <p14:tracePt t="11837" x="7408863" y="3200400"/>
          <p14:tracePt t="11846" x="7450138" y="3217863"/>
          <p14:tracePt t="11853" x="7467600" y="3225800"/>
          <p14:tracePt t="11862" x="7493000" y="3259138"/>
          <p14:tracePt t="11869" x="7500938" y="3268663"/>
          <p14:tracePt t="11879" x="7500938" y="3284538"/>
          <p14:tracePt t="11885" x="7518400" y="3302000"/>
          <p14:tracePt t="11901" x="7518400" y="3309938"/>
          <p14:tracePt t="11912" x="7518400" y="3335338"/>
          <p14:tracePt t="11917" x="7518400" y="3378200"/>
          <p14:tracePt t="11929" x="7467600" y="3446463"/>
          <p14:tracePt t="11935" x="7408863" y="3505200"/>
          <p14:tracePt t="11945" x="7323138" y="3598863"/>
          <p14:tracePt t="11951" x="7213600" y="3708400"/>
          <p14:tracePt t="11962" x="7137400" y="3792538"/>
          <p14:tracePt t="11968" x="7094538" y="3835400"/>
          <p14:tracePt t="11979" x="7010400" y="3903663"/>
          <p14:tracePt t="11983" x="6951663" y="3954463"/>
          <p14:tracePt t="11995" x="6916738" y="3987800"/>
          <p14:tracePt t="11996" x="6883400" y="4030663"/>
          <p14:tracePt t="12004" x="6858000" y="4038600"/>
          <p14:tracePt t="12013" x="6840538" y="4056063"/>
          <p14:tracePt t="12029" x="6832600" y="4056063"/>
          <p14:tracePt t="12036" x="6832600" y="4064000"/>
          <p14:tracePt t="12067" x="6840538" y="4064000"/>
          <p14:tracePt t="12077" x="6875463" y="4064000"/>
          <p14:tracePt t="12084" x="6916738" y="4064000"/>
          <p14:tracePt t="12093" x="6967538" y="4064000"/>
          <p14:tracePt t="12100" x="6992938" y="4064000"/>
          <p14:tracePt t="12107" x="7035800" y="4064000"/>
          <p14:tracePt t="12117" x="7061200" y="4064000"/>
          <p14:tracePt t="12124" x="7104063" y="4056063"/>
          <p14:tracePt t="12133" x="7119938" y="4056063"/>
          <p14:tracePt t="12139" x="7145338" y="4056063"/>
          <p14:tracePt t="12155" x="7162800" y="4056063"/>
          <p14:tracePt t="12164" x="7162800" y="4038600"/>
          <p14:tracePt t="12171" x="7170738" y="4038600"/>
          <p14:tracePt t="12750" x="7231063" y="4038600"/>
          <p14:tracePt t="12758" x="7323138" y="4038600"/>
          <p14:tracePt t="12766" x="7475538" y="4064000"/>
          <p14:tracePt t="12774" x="7645400" y="4106863"/>
          <p14:tracePt t="12783" x="8043863" y="4216400"/>
          <p14:tracePt t="12791" x="8593138" y="4394200"/>
          <p14:tracePt t="12799" x="9237663" y="4630738"/>
          <p14:tracePt t="12806" x="9982200" y="4894263"/>
          <p14:tracePt t="12815" x="10736263" y="5156200"/>
          <p14:tracePt t="12822" x="11041063" y="5265738"/>
          <p14:tracePt t="12831" x="11625263" y="5494338"/>
          <p14:tracePt t="12838" x="11811000" y="5580063"/>
          <p14:tracePt t="13197" x="11955463" y="5961063"/>
          <p14:tracePt t="13204" x="11514138" y="5859463"/>
          <p14:tracePt t="13213" x="10980738" y="5748338"/>
          <p14:tracePt t="13221" x="10421938" y="5595938"/>
          <p14:tracePt t="13232" x="10126663" y="5529263"/>
          <p14:tracePt t="13239" x="9550400" y="5384800"/>
          <p14:tracePt t="13249" x="9067800" y="5275263"/>
          <p14:tracePt t="13254" x="8593138" y="5164138"/>
          <p14:tracePt t="13266" x="8440738" y="5122863"/>
          <p14:tracePt t="13268" x="8120063" y="5072063"/>
          <p14:tracePt t="13277" x="7891463" y="5003800"/>
          <p14:tracePt t="13284" x="7696200" y="4978400"/>
          <p14:tracePt t="13295" x="7518400" y="4945063"/>
          <p14:tracePt t="13305" x="7391400" y="4919663"/>
          <p14:tracePt t="13312" x="7297738" y="4902200"/>
          <p14:tracePt t="13322" x="7246938" y="4902200"/>
          <p14:tracePt t="13328" x="7170738" y="4902200"/>
          <p14:tracePt t="13339" x="7137400" y="4902200"/>
          <p14:tracePt t="13341" x="7078663" y="4902200"/>
          <p14:tracePt t="13350" x="7053263" y="4902200"/>
          <p14:tracePt t="13358" x="7027863" y="4902200"/>
          <p14:tracePt t="13367" x="7010400" y="4902200"/>
          <p14:tracePt t="13384" x="6992938" y="4902200"/>
          <p14:tracePt t="13389" x="6985000" y="4902200"/>
          <p14:tracePt t="13402" x="6967538" y="4894263"/>
          <p14:tracePt t="13417" x="6951663" y="4894263"/>
          <p14:tracePt t="13434" x="6942138" y="4894263"/>
          <p14:tracePt t="13441" x="6926263" y="4876800"/>
          <p14:tracePt t="13459" x="6916738" y="4876800"/>
          <p14:tracePt t="13468" x="6900863" y="4868863"/>
          <p14:tracePt t="13476" x="6883400" y="4868863"/>
          <p14:tracePt t="13485" x="6875463" y="4851400"/>
          <p14:tracePt t="13494" x="6858000" y="4833938"/>
          <p14:tracePt t="13500" x="6840538" y="4833938"/>
          <p14:tracePt t="13507" x="6840538" y="4826000"/>
          <p14:tracePt t="13516" x="6815138" y="4808538"/>
          <p14:tracePt t="13523" x="6815138" y="4800600"/>
          <p14:tracePt t="13533" x="6807200" y="4783138"/>
          <p14:tracePt t="13549" x="6789738" y="4767263"/>
          <p14:tracePt t="13556" x="6789738" y="4757738"/>
          <p14:tracePt t="13566" x="6789738" y="4741863"/>
          <p14:tracePt t="13572" x="6773863" y="4741863"/>
          <p14:tracePt t="13583" x="6773863" y="4724400"/>
          <p14:tracePt t="13592" x="6773863" y="4716463"/>
          <p14:tracePt t="13607" x="6773863" y="4699000"/>
          <p14:tracePt t="13623" x="6773863" y="4691063"/>
          <p14:tracePt t="13639" x="6773863" y="4673600"/>
          <p14:tracePt t="13655" x="6773863" y="4656138"/>
          <p14:tracePt t="13679" x="6773863" y="4648200"/>
          <p14:tracePt t="13702" x="6773863" y="4630738"/>
          <p14:tracePt t="13719" x="6789738" y="4630738"/>
          <p14:tracePt t="13726" x="6807200" y="4614863"/>
          <p14:tracePt t="13735" x="6832600" y="4605338"/>
          <p14:tracePt t="13743" x="6840538" y="4605338"/>
          <p14:tracePt t="13751" x="6858000" y="4589463"/>
          <p14:tracePt t="13759" x="6875463" y="4579938"/>
          <p14:tracePt t="13768" x="6883400" y="4579938"/>
          <p14:tracePt t="13775" x="6900863" y="4564063"/>
          <p14:tracePt t="13790" x="6916738" y="4546600"/>
          <p14:tracePt t="13806" x="6926263" y="4546600"/>
          <p14:tracePt t="13830" x="6942138" y="4546600"/>
          <p14:tracePt t="15712" x="6926263" y="4546600"/>
          <p14:tracePt t="15720" x="6883400" y="4546600"/>
          <p14:tracePt t="15729" x="6832600" y="4546600"/>
          <p14:tracePt t="15738" x="6773863" y="4538663"/>
          <p14:tracePt t="15746" x="6662738" y="4495800"/>
          <p14:tracePt t="15756" x="6545263" y="4478338"/>
          <p14:tracePt t="15768" x="6392863" y="4437063"/>
          <p14:tracePt t="15770" x="6256338" y="4394200"/>
          <p14:tracePt t="15779" x="6129338" y="4360863"/>
          <p14:tracePt t="15788" x="5976938" y="4300538"/>
          <p14:tracePt t="15795" x="5859463" y="4275138"/>
          <p14:tracePt t="15806" x="5757863" y="4249738"/>
          <p14:tracePt t="15813" x="5707063" y="4233863"/>
          <p14:tracePt t="15825" x="5638800" y="4208463"/>
          <p14:tracePt t="15826" x="5562600" y="4191000"/>
          <p14:tracePt t="15834" x="5529263" y="4173538"/>
          <p14:tracePt t="15843" x="5468938" y="4165600"/>
          <p14:tracePt t="15850" x="5443538" y="4165600"/>
          <p14:tracePt t="15860" x="5418138" y="4148138"/>
          <p14:tracePt t="15867" x="5384800" y="4148138"/>
          <p14:tracePt t="15877" x="5376863" y="4148138"/>
          <p14:tracePt t="15878" x="5359400" y="4140200"/>
          <p14:tracePt t="15889" x="5351463" y="4140200"/>
          <p14:tracePt t="15906" x="5334000" y="4140200"/>
          <p14:tracePt t="15918" x="5316538" y="4140200"/>
          <p14:tracePt t="15941" x="5308600" y="4140200"/>
          <p14:tracePt t="15957" x="5291138" y="4140200"/>
          <p14:tracePt t="15972" x="5275263" y="4140200"/>
          <p14:tracePt t="15989" x="5265738" y="4140200"/>
          <p14:tracePt t="16004" x="5249863" y="4122738"/>
          <p14:tracePt t="16020" x="5240338" y="4122738"/>
          <p14:tracePt t="16028" x="5224463" y="4122738"/>
          <p14:tracePt t="16044" x="5207000" y="4122738"/>
          <p14:tracePt t="16060" x="5199063" y="4122738"/>
          <p14:tracePt t="16076" x="5181600" y="4122738"/>
          <p14:tracePt t="16092" x="5164138" y="4122738"/>
          <p14:tracePt t="16101" x="5164138" y="4106863"/>
          <p14:tracePt t="16124" x="5156200" y="4106863"/>
          <p14:tracePt t="16195" x="5156200" y="4097338"/>
          <p14:tracePt t="16266" x="5164138" y="4097338"/>
          <p14:tracePt t="16306" x="5181600" y="4097338"/>
          <p14:tracePt t="16329" x="5199063" y="4097338"/>
          <p14:tracePt t="16346" x="5207000" y="4081463"/>
          <p14:tracePt t="16362" x="5240338" y="4081463"/>
          <p14:tracePt t="16370" x="5249863" y="4081463"/>
          <p14:tracePt t="16378" x="5265738" y="4064000"/>
          <p14:tracePt t="16387" x="5291138" y="4064000"/>
          <p14:tracePt t="16393" x="5316538" y="4064000"/>
          <p14:tracePt t="16402" x="5359400" y="4056063"/>
          <p14:tracePt t="16410" x="5402263" y="4056063"/>
          <p14:tracePt t="16419" x="5427663" y="4056063"/>
          <p14:tracePt t="16426" x="5468938" y="4038600"/>
          <p14:tracePt t="16435" x="5511800" y="4038600"/>
          <p14:tracePt t="16442" x="5554663" y="4038600"/>
          <p14:tracePt t="16451" x="5580063" y="4038600"/>
          <p14:tracePt t="16458" x="5621338" y="4038600"/>
          <p14:tracePt t="16467" x="5646738" y="4038600"/>
          <p14:tracePt t="16474" x="5672138" y="4038600"/>
          <p14:tracePt t="16483" x="5707063" y="4038600"/>
          <p14:tracePt t="16490" x="5732463" y="4038600"/>
          <p14:tracePt t="16497" x="5748338" y="4038600"/>
          <p14:tracePt t="16506" x="5757863" y="4038600"/>
          <p14:tracePt t="16513" x="5773738" y="4038600"/>
          <p14:tracePt t="16522" x="5783263" y="4038600"/>
          <p14:tracePt t="16529" x="5799138" y="4038600"/>
          <p14:tracePt t="16560" x="5816600" y="4038600"/>
          <p14:tracePt t="18363" x="5842000" y="4030663"/>
          <p14:tracePt t="18374" x="5884863" y="3995738"/>
          <p14:tracePt t="18382" x="5910263" y="3995738"/>
          <p14:tracePt t="18389" x="5951538" y="3970338"/>
          <p14:tracePt t="18402" x="5994400" y="3944938"/>
          <p14:tracePt t="18403" x="6037263" y="3929063"/>
          <p14:tracePt t="18413" x="6062663" y="3903663"/>
          <p14:tracePt t="18421" x="6088063" y="3886200"/>
          <p14:tracePt t="18435" x="6103938" y="3878263"/>
          <p14:tracePt t="18436" x="6113463" y="3860800"/>
          <p14:tracePt t="18445" x="6129338" y="3860800"/>
          <p14:tracePt t="18454" x="6146800" y="3852863"/>
          <p14:tracePt t="18463" x="6154738" y="3852863"/>
          <p14:tracePt t="18476" x="6172200" y="3852863"/>
          <p14:tracePt t="18487" x="6215063" y="3852863"/>
          <p14:tracePt t="18495" x="6256338" y="3852863"/>
          <p14:tracePt t="18501" x="6324600" y="3852863"/>
          <p14:tracePt t="18511" x="6392863" y="3852863"/>
          <p14:tracePt t="18520" x="6484938" y="3852863"/>
          <p14:tracePt t="18525" x="6596063" y="3852863"/>
          <p14:tracePt t="18537" x="6697663" y="3852863"/>
          <p14:tracePt t="18537" x="6815138" y="3852863"/>
          <p14:tracePt t="18545" x="6942138" y="3852863"/>
          <p14:tracePt t="18555" x="7061200" y="3852863"/>
          <p14:tracePt t="18563" x="7188200" y="3852863"/>
          <p14:tracePt t="18570" x="7281863" y="3852863"/>
          <p14:tracePt t="18579" x="7323138" y="3852863"/>
          <p14:tracePt t="18587" x="7408863" y="3852863"/>
          <p14:tracePt t="18596" x="7475538" y="3852863"/>
          <p14:tracePt t="18603" x="7543800" y="3852863"/>
          <p14:tracePt t="18612" x="7602538" y="3852863"/>
          <p14:tracePt t="18621" x="7653338" y="3852863"/>
          <p14:tracePt t="18627" x="7696200" y="3852863"/>
          <p14:tracePt t="18636" x="7739063" y="3852863"/>
          <p14:tracePt t="18642" x="7780338" y="3835400"/>
          <p14:tracePt t="18651" x="7805738" y="3817938"/>
          <p14:tracePt t="18657" x="7823200" y="3817938"/>
          <p14:tracePt t="18668" x="7831138" y="3817938"/>
          <p14:tracePt t="18673" x="7848600" y="3817938"/>
          <p14:tracePt t="18689" x="7866063" y="3810000"/>
          <p14:tracePt t="18743" x="7866063" y="3792538"/>
          <p14:tracePt t="18774" x="7848600" y="3776663"/>
          <p14:tracePt t="18784" x="7831138" y="3776663"/>
          <p14:tracePt t="18791" x="7823200" y="3776663"/>
          <p14:tracePt t="18801" x="7805738" y="3776663"/>
          <p14:tracePt t="18807" x="7754938" y="3767138"/>
          <p14:tracePt t="18817" x="7713663" y="3751263"/>
          <p14:tracePt t="18823" x="7670800" y="3741738"/>
          <p14:tracePt t="18830" x="7645400" y="3741738"/>
          <p14:tracePt t="18839" x="7602538" y="3725863"/>
          <p14:tracePt t="18846" x="7577138" y="3700463"/>
          <p14:tracePt t="18855" x="7561263" y="3683000"/>
          <p14:tracePt t="18863" x="7543800" y="3683000"/>
          <p14:tracePt t="18871" x="7543800" y="3665538"/>
          <p14:tracePt t="18886" x="7543800" y="3657600"/>
          <p14:tracePt t="18902" x="7627938" y="3632200"/>
          <p14:tracePt t="18910" x="7754938" y="3614738"/>
          <p14:tracePt t="18919" x="7932738" y="3589338"/>
          <p14:tracePt t="18926" x="8153400" y="3556000"/>
          <p14:tracePt t="18935" x="8305800" y="3548063"/>
          <p14:tracePt t="18942" x="8526463" y="3530600"/>
          <p14:tracePt t="18951" x="8780463" y="3530600"/>
          <p14:tracePt t="18958" x="8999538" y="3530600"/>
          <p14:tracePt t="18968" x="9212263" y="3530600"/>
          <p14:tracePt t="18974" x="9278938" y="3530600"/>
          <p14:tracePt t="18984" x="9398000" y="3530600"/>
          <p14:tracePt t="18990" x="9482138" y="3530600"/>
          <p14:tracePt t="18997" x="9525000" y="3530600"/>
          <p14:tracePt t="19006" x="9550400" y="3530600"/>
          <p14:tracePt t="19013" x="9583738" y="3530600"/>
          <p14:tracePt t="19061" x="9567863" y="3530600"/>
          <p14:tracePt t="19070" x="9525000" y="3530600"/>
          <p14:tracePt t="19077" x="9456738" y="3530600"/>
          <p14:tracePt t="19085" x="9398000" y="3530600"/>
          <p14:tracePt t="19092" x="9372600" y="3530600"/>
          <p14:tracePt t="19101" x="9304338" y="3530600"/>
          <p14:tracePt t="19109" x="9237663" y="3530600"/>
          <p14:tracePt t="19117" x="9177338" y="3530600"/>
          <p14:tracePt t="19124" x="9144000" y="3530600"/>
          <p14:tracePt t="19135" x="9110663" y="3530600"/>
          <p14:tracePt t="19141" x="9085263" y="3530600"/>
          <p14:tracePt t="19150" x="9059863" y="3530600"/>
          <p14:tracePt t="19156" x="9034463" y="3530600"/>
          <p14:tracePt t="19166" x="8974138" y="3548063"/>
          <p14:tracePt t="19173" x="8948738" y="3548063"/>
          <p14:tracePt t="19180" x="8907463" y="3548063"/>
          <p14:tracePt t="19189" x="8882063" y="3556000"/>
          <p14:tracePt t="19196" x="8856663" y="3556000"/>
          <p14:tracePt t="19205" x="8839200" y="3556000"/>
          <p14:tracePt t="19219" x="8821738" y="3556000"/>
          <p14:tracePt t="19251" x="8821738" y="3548063"/>
          <p14:tracePt t="19274" x="8856663" y="3548063"/>
          <p14:tracePt t="19284" x="8890000" y="3548063"/>
          <p14:tracePt t="19291" x="8958263" y="3530600"/>
          <p14:tracePt t="19301" x="9034463" y="3522663"/>
          <p14:tracePt t="19308" x="9110663" y="3522663"/>
          <p14:tracePt t="19318" x="9151938" y="3522663"/>
          <p14:tracePt t="19324" x="9212263" y="3505200"/>
          <p14:tracePt t="19333" x="9278938" y="3505200"/>
          <p14:tracePt t="19340" x="9321800" y="3505200"/>
          <p14:tracePt t="19346" x="9347200" y="3505200"/>
          <p14:tracePt t="19354" x="9364663" y="3505200"/>
          <p14:tracePt t="19367" x="9372600" y="3505200"/>
          <p14:tracePt t="19378" x="9372600" y="3487738"/>
          <p14:tracePt t="19402" x="9329738" y="3487738"/>
          <p14:tracePt t="19410" x="9263063" y="3479800"/>
          <p14:tracePt t="19419" x="9212263" y="3479800"/>
          <p14:tracePt t="19426" x="9110663" y="3479800"/>
          <p14:tracePt t="19435" x="9034463" y="3462338"/>
          <p14:tracePt t="19443" x="8991600" y="3446463"/>
          <p14:tracePt t="19452" x="8923338" y="3446463"/>
          <p14:tracePt t="19459" x="8856663" y="3446463"/>
          <p14:tracePt t="19468" x="8813800" y="3436938"/>
          <p14:tracePt t="19474" x="8770938" y="3436938"/>
          <p14:tracePt t="19484" x="8755063" y="3436938"/>
          <p14:tracePt t="19490" x="8745538" y="3421063"/>
          <p14:tracePt t="19544" x="8780463" y="3421063"/>
          <p14:tracePt t="19552" x="8821738" y="3421063"/>
          <p14:tracePt t="19561" x="8864600" y="3421063"/>
          <p14:tracePt t="19569" x="8890000" y="3421063"/>
          <p14:tracePt t="19576" x="8948738" y="3421063"/>
          <p14:tracePt t="19585" x="8974138" y="3421063"/>
          <p14:tracePt t="19592" x="9017000" y="3421063"/>
          <p14:tracePt t="19601" x="9034463" y="3421063"/>
          <p14:tracePt t="19608" x="9042400" y="3436938"/>
          <p14:tracePt t="19618" x="9059863" y="3436938"/>
          <p14:tracePt t="19625" x="9067800" y="3436938"/>
          <p14:tracePt t="21370" x="9042400" y="3436938"/>
          <p14:tracePt t="21381" x="9034463" y="3436938"/>
          <p14:tracePt t="21396" x="8974138" y="3421063"/>
          <p14:tracePt t="21412" x="8958263" y="3421063"/>
          <p14:tracePt t="21424" x="8948738" y="3421063"/>
          <p14:tracePt t="21466" x="8948738" y="3411538"/>
          <p14:tracePt t="21489" x="8958263" y="3411538"/>
          <p14:tracePt t="21505" x="8999538" y="3411538"/>
          <p14:tracePt t="21506" x="9042400" y="3378200"/>
          <p14:tracePt t="21523" x="9194800" y="3335338"/>
          <p14:tracePt t="21539" x="9278938" y="3327400"/>
          <p14:tracePt t="21540" x="9321800" y="3309938"/>
          <p14:tracePt t="21556" x="9456738" y="3268663"/>
          <p14:tracePt t="21572" x="9550400" y="3243263"/>
          <p14:tracePt t="21588" x="9583738" y="3225800"/>
          <p14:tracePt t="21589" x="9593263" y="3217863"/>
          <p14:tracePt t="21607" x="9618663" y="3200400"/>
          <p14:tracePt t="21611" x="9634538" y="3200400"/>
          <p14:tracePt t="21619" x="9634538" y="3192463"/>
          <p14:tracePt t="21634" x="9634538" y="3175000"/>
          <p14:tracePt t="21640" x="9618663" y="3175000"/>
          <p14:tracePt t="21650" x="9525000" y="3149600"/>
          <p14:tracePt t="21657" x="9398000" y="3132138"/>
          <p14:tracePt t="21667" x="9220200" y="3116263"/>
          <p14:tracePt t="21674" x="9126538" y="3106738"/>
          <p14:tracePt t="21681" x="8755063" y="3065463"/>
          <p14:tracePt t="21689" x="8534400" y="3065463"/>
          <p14:tracePt t="21696" x="8415338" y="3065463"/>
          <p14:tracePt t="21705" x="8153400" y="3048000"/>
          <p14:tracePt t="21712" x="7932738" y="3048000"/>
          <p14:tracePt t="21720" x="7696200" y="3048000"/>
          <p14:tracePt t="21727" x="7500938" y="3048000"/>
          <p14:tracePt t="21736" x="7145338" y="3048000"/>
          <p14:tracePt t="21743" x="7061200" y="3048000"/>
          <p14:tracePt t="21752" x="6858000" y="3065463"/>
          <p14:tracePt t="21759" x="6662738" y="3081338"/>
          <p14:tracePt t="21769" x="6519863" y="3090863"/>
          <p14:tracePt t="21775" x="6350000" y="3090863"/>
          <p14:tracePt t="21785" x="6223000" y="3090863"/>
          <p14:tracePt t="21791" x="6078538" y="3090863"/>
          <p14:tracePt t="21802" x="5926138" y="3106738"/>
          <p14:tracePt t="21808" x="5783263" y="3106738"/>
          <p14:tracePt t="21818" x="5638800" y="3106738"/>
          <p14:tracePt t="21824" x="5511800" y="3106738"/>
          <p14:tracePt t="21835" x="5384800" y="3106738"/>
          <p14:tracePt t="21840" x="5291138" y="3106738"/>
          <p14:tracePt t="21851" x="5240338" y="3106738"/>
          <p14:tracePt t="21857" x="5156200" y="3106738"/>
          <p14:tracePt t="21869" x="5087938" y="3106738"/>
          <p14:tracePt t="21872" x="4945063" y="3106738"/>
          <p14:tracePt t="21885" x="4876800" y="3106738"/>
          <p14:tracePt t="21889" x="4808538" y="3090863"/>
          <p14:tracePt t="21902" x="4724400" y="3090863"/>
          <p14:tracePt t="21902" x="4648200" y="3081338"/>
          <p14:tracePt t="21910" x="4564063" y="3081338"/>
          <p14:tracePt t="21919" x="4521200" y="3065463"/>
          <p14:tracePt t="21926" x="4452938" y="3048000"/>
          <p14:tracePt t="21936" x="4402138" y="3048000"/>
          <p14:tracePt t="21943" x="4360863" y="3040063"/>
          <p14:tracePt t="21952" x="4343400" y="3022600"/>
          <p14:tracePt t="21959" x="4325938" y="3022600"/>
          <p14:tracePt t="21974" x="4325938" y="3005138"/>
          <p14:tracePt t="22000" x="4368800" y="3005138"/>
          <p14:tracePt t="22007" x="4495800" y="2997200"/>
          <p14:tracePt t="22014" x="4724400" y="2979738"/>
          <p14:tracePt t="22023" x="5021263" y="2954338"/>
          <p14:tracePt t="22030" x="5376863" y="2938463"/>
          <p14:tracePt t="22038" x="5773738" y="2938463"/>
          <p14:tracePt t="22045" x="6215063" y="2938463"/>
          <p14:tracePt t="22054" x="6367463" y="2938463"/>
          <p14:tracePt t="22061" x="6680200" y="2938463"/>
          <p14:tracePt t="22070" x="6942138" y="2938463"/>
          <p14:tracePt t="22077" x="7170738" y="2938463"/>
          <p14:tracePt t="22085" x="7340600" y="2938463"/>
          <p14:tracePt t="22093" x="7383463" y="2938463"/>
          <p14:tracePt t="22102" x="7475538" y="2938463"/>
          <p14:tracePt t="22109" x="7543800" y="2938463"/>
          <p14:tracePt t="22118" x="7586663" y="2938463"/>
          <p14:tracePt t="22124" x="7602538" y="2938463"/>
          <p14:tracePt t="22136" x="7612063" y="2938463"/>
          <p14:tracePt t="22180" x="7577138" y="2971800"/>
          <p14:tracePt t="22188" x="7535863" y="2979738"/>
          <p14:tracePt t="22196" x="7467600" y="3022600"/>
          <p14:tracePt t="22205" x="7383463" y="3065463"/>
          <p14:tracePt t="22212" x="7281863" y="3106738"/>
          <p14:tracePt t="22221" x="7170738" y="3157538"/>
          <p14:tracePt t="22229" x="7061200" y="3217863"/>
          <p14:tracePt t="22236" x="6942138" y="3259138"/>
          <p14:tracePt t="22244" x="6900863" y="3284538"/>
          <p14:tracePt t="22255" x="6815138" y="3309938"/>
          <p14:tracePt t="22261" x="6773863" y="3335338"/>
          <p14:tracePt t="22269" x="6731000" y="3352800"/>
          <p14:tracePt t="22278" x="6705600" y="3370263"/>
          <p14:tracePt t="22286" x="6697663" y="3378200"/>
          <p14:tracePt t="22293" x="6680200" y="3378200"/>
          <p14:tracePt t="22331" x="6723063" y="3378200"/>
          <p14:tracePt t="22339" x="6815138" y="3378200"/>
          <p14:tracePt t="22347" x="6900863" y="3378200"/>
          <p14:tracePt t="22356" x="7027863" y="3378200"/>
          <p14:tracePt t="22363" x="7170738" y="3395663"/>
          <p14:tracePt t="22372" x="7246938" y="3395663"/>
          <p14:tracePt t="22379" x="7366000" y="3411538"/>
          <p14:tracePt t="22387" x="7450138" y="3421063"/>
          <p14:tracePt t="22395" x="7518400" y="3421063"/>
          <p14:tracePt t="22402" x="7577138" y="3421063"/>
          <p14:tracePt t="22410" x="7602538" y="3421063"/>
          <p14:tracePt t="22426" x="7612063" y="3421063"/>
          <p14:tracePt t="22442" x="7612063" y="3436938"/>
          <p14:tracePt t="22458" x="7602538" y="3436938"/>
          <p14:tracePt t="22468" x="7561263" y="3436938"/>
          <p14:tracePt t="22474" x="7500938" y="3436938"/>
          <p14:tracePt t="22484" x="7450138" y="3446463"/>
          <p14:tracePt t="22491" x="7424738" y="3462338"/>
          <p14:tracePt t="22501" x="7358063" y="3462338"/>
          <p14:tracePt t="22507" x="7297738" y="3462338"/>
          <p14:tracePt t="22514" x="7256463" y="3479800"/>
          <p14:tracePt t="22523" x="7231063" y="3479800"/>
          <p14:tracePt t="22530" x="7205663" y="3487738"/>
          <p14:tracePt t="22538" x="7188200" y="3487738"/>
          <p14:tracePt t="22555" x="7188200" y="3505200"/>
          <p14:tracePt t="22593" x="7205663" y="3505200"/>
          <p14:tracePt t="22601" x="7213600" y="3522663"/>
          <p14:tracePt t="22609" x="7272338" y="3522663"/>
          <p14:tracePt t="22618" x="7323138" y="3548063"/>
          <p14:tracePt t="22625" x="7408863" y="3556000"/>
          <p14:tracePt t="22636" x="7493000" y="3589338"/>
          <p14:tracePt t="22642" x="7602538" y="3614738"/>
          <p14:tracePt t="22652" x="7696200" y="3657600"/>
          <p14:tracePt t="22659" x="7780338" y="3700463"/>
          <p14:tracePt t="22668" x="7823200" y="3708400"/>
          <p14:tracePt t="22674" x="7891463" y="3741738"/>
          <p14:tracePt t="22681" x="7958138" y="3767138"/>
          <p14:tracePt t="22689" x="7983538" y="3792538"/>
          <p14:tracePt t="22696" x="8026400" y="3810000"/>
          <p14:tracePt t="22705" x="8069263" y="3835400"/>
          <p14:tracePt t="22712" x="8094663" y="3852863"/>
          <p14:tracePt t="22720" x="8120063" y="3878263"/>
          <p14:tracePt t="22728" x="8153400" y="3886200"/>
          <p14:tracePt t="22736" x="8178800" y="3903663"/>
          <p14:tracePt t="22744" x="8229600" y="3944938"/>
          <p14:tracePt t="22753" x="8262938" y="3970338"/>
          <p14:tracePt t="22760" x="8313738" y="3995738"/>
          <p14:tracePt t="22769" x="8356600" y="4038600"/>
          <p14:tracePt t="22777" x="8415338" y="4081463"/>
          <p14:tracePt t="22785" x="8491538" y="4122738"/>
          <p14:tracePt t="22792" x="8551863" y="4165600"/>
          <p14:tracePt t="22802" x="8577263" y="4191000"/>
          <p14:tracePt t="22808" x="8669338" y="4275138"/>
          <p14:tracePt t="22818" x="8704263" y="4300538"/>
          <p14:tracePt t="22824" x="8745538" y="4343400"/>
          <p14:tracePt t="22835" x="8796338" y="4394200"/>
          <p14:tracePt t="22841" x="8813800" y="4437063"/>
          <p14:tracePt t="22851" x="8839200" y="4470400"/>
          <p14:tracePt t="22857" x="8856663" y="4495800"/>
          <p14:tracePt t="22868" x="8864600" y="4521200"/>
          <p14:tracePt t="22874" x="8864600" y="4538663"/>
          <p14:tracePt t="22884" x="8882063" y="4546600"/>
          <p14:tracePt t="22889" x="8882063" y="4564063"/>
          <p14:tracePt t="22902" x="8882063" y="4579938"/>
          <p14:tracePt t="22903" x="8882063" y="4589463"/>
          <p14:tracePt t="22910" x="8882063" y="4614863"/>
          <p14:tracePt t="22919" x="8882063" y="4648200"/>
          <p14:tracePt t="22927" x="8882063" y="4656138"/>
          <p14:tracePt t="22935" x="8882063" y="4691063"/>
          <p14:tracePt t="22942" x="8882063" y="4716463"/>
          <p14:tracePt t="22952" x="8882063" y="4741863"/>
          <p14:tracePt t="22958" x="8882063" y="4757738"/>
          <p14:tracePt t="22968" x="8882063" y="4783138"/>
          <p14:tracePt t="22974" x="8882063" y="4800600"/>
          <p14:tracePt t="22985" x="8882063" y="4808538"/>
          <p14:tracePt t="22990" x="8882063" y="4826000"/>
          <p14:tracePt t="23001" x="8882063" y="4833938"/>
          <p14:tracePt t="23006" x="8882063" y="4851400"/>
          <p14:tracePt t="23023" x="8882063" y="4868863"/>
          <p14:tracePt t="23055" x="8882063" y="4876800"/>
          <p14:tracePt t="23220" x="8890000" y="4868863"/>
          <p14:tracePt t="23243" x="8907463" y="4868863"/>
          <p14:tracePt t="23252" x="8923338" y="4868863"/>
          <p14:tracePt t="23259" x="8932863" y="4868863"/>
          <p14:tracePt t="23268" x="8948738" y="4868863"/>
          <p14:tracePt t="23276" x="8974138" y="4851400"/>
          <p14:tracePt t="23285" x="8991600" y="4851400"/>
          <p14:tracePt t="23292" x="9017000" y="4851400"/>
          <p14:tracePt t="23301" x="9042400" y="4851400"/>
          <p14:tracePt t="23307" x="9059863" y="4851400"/>
          <p14:tracePt t="23317" x="9067800" y="4851400"/>
          <p14:tracePt t="23324" x="9085263" y="4851400"/>
          <p14:tracePt t="23333" x="9101138" y="4851400"/>
          <p14:tracePt t="23340" x="9110663" y="4851400"/>
          <p14:tracePt t="23355" x="9126538" y="4851400"/>
          <p14:tracePt t="23371" x="9144000" y="4851400"/>
          <p14:tracePt t="23386" x="9151938" y="4851400"/>
          <p14:tracePt t="23410" x="9169400" y="4851400"/>
          <p14:tracePt t="23538" x="9177338" y="4851400"/>
          <p14:tracePt t="28710" x="9212263" y="4767263"/>
          <p14:tracePt t="28719" x="9321800" y="4656138"/>
          <p14:tracePt t="28728" x="9440863" y="4546600"/>
          <p14:tracePt t="28736" x="9550400" y="4437063"/>
          <p14:tracePt t="28744" x="9659938" y="4318000"/>
          <p14:tracePt t="28753" x="9745663" y="4208463"/>
          <p14:tracePt t="28759" x="9837738" y="4106863"/>
          <p14:tracePt t="28770" x="9880600" y="4056063"/>
          <p14:tracePt t="28778" x="10015538" y="3903663"/>
          <p14:tracePt t="28786" x="10050463" y="3878263"/>
          <p14:tracePt t="28793" x="10126663" y="3792538"/>
          <p14:tracePt t="28803" x="10202863" y="3725863"/>
          <p14:tracePt t="28809" x="10228263" y="3700463"/>
          <p14:tracePt t="28819" x="10253663" y="3665538"/>
          <p14:tracePt t="28826" x="10269538" y="3665538"/>
          <p14:tracePt t="28835" x="10269538" y="3657600"/>
          <p14:tracePt t="28841" x="10279063" y="3657600"/>
          <p14:tracePt t="28933" x="10294938" y="3657600"/>
          <p14:tracePt t="28972" x="10312400" y="3657600"/>
          <p14:tracePt t="28980" x="10320338" y="3657600"/>
          <p14:tracePt t="28996" x="10337800" y="3657600"/>
          <p14:tracePt t="29005" x="10345738" y="3657600"/>
          <p14:tracePt t="29013" x="10363200" y="3665538"/>
          <p14:tracePt t="29021" x="10380663" y="3683000"/>
          <p14:tracePt t="29030" x="10388600" y="3683000"/>
          <p14:tracePt t="29036" x="10406063" y="3700463"/>
          <p14:tracePt t="29045" x="10406063" y="3708400"/>
          <p14:tracePt t="29052" x="10421938" y="3725863"/>
          <p14:tracePt t="29060" x="10431463" y="3725863"/>
          <p14:tracePt t="29069" x="10431463" y="3741738"/>
          <p14:tracePt t="29076" x="10431463" y="3751263"/>
          <p14:tracePt t="29085" x="10447338" y="3751263"/>
          <p14:tracePt t="29101" x="10447338" y="3767138"/>
          <p14:tracePt t="29123" x="10447338" y="3776663"/>
          <p14:tracePt t="29155" x="10447338" y="3792538"/>
          <p14:tracePt t="29178" x="10447338" y="3810000"/>
          <p14:tracePt t="29195" x="10447338" y="3835400"/>
          <p14:tracePt t="29210" x="10447338" y="3852863"/>
          <p14:tracePt t="29219" x="10447338" y="3878263"/>
          <p14:tracePt t="29227" x="10447338" y="3886200"/>
          <p14:tracePt t="29236" x="10447338" y="3919538"/>
          <p14:tracePt t="29242" x="10431463" y="3944938"/>
          <p14:tracePt t="29252" x="10421938" y="3970338"/>
          <p14:tracePt t="29260" x="10406063" y="3995738"/>
          <p14:tracePt t="29269" x="10406063" y="4030663"/>
          <p14:tracePt t="29276" x="10380663" y="4064000"/>
          <p14:tracePt t="29286" x="10380663" y="4081463"/>
          <p14:tracePt t="29291" x="10345738" y="4122738"/>
          <p14:tracePt t="29301" x="10337800" y="4148138"/>
          <p14:tracePt t="29307" x="10337800" y="4191000"/>
          <p14:tracePt t="29315" x="10320338" y="4233863"/>
          <p14:tracePt t="29324" x="10312400" y="4259263"/>
          <p14:tracePt t="29331" x="10294938" y="4284663"/>
          <p14:tracePt t="29339" x="10294938" y="4318000"/>
          <p14:tracePt t="29346" x="10279063" y="4325938"/>
          <p14:tracePt t="29355" x="10279063" y="4343400"/>
          <p14:tracePt t="29362" x="10279063" y="4360863"/>
          <p14:tracePt t="29370" x="10279063" y="4368800"/>
          <p14:tracePt t="29377" x="10269538" y="4386263"/>
          <p14:tracePt t="29393" x="10269538" y="4394200"/>
          <p14:tracePt t="29418" x="10269538" y="4411663"/>
          <p14:tracePt t="29449" x="10269538" y="4427538"/>
          <p14:tracePt t="29472" x="10269538" y="4437063"/>
          <p14:tracePt t="29496" x="10269538" y="4452938"/>
          <p14:tracePt t="29504" x="10253663" y="4452938"/>
          <p14:tracePt t="29512" x="10253663" y="4470400"/>
          <p14:tracePt t="29536" x="10253663" y="4478338"/>
          <p14:tracePt t="29552" x="10253663" y="4495800"/>
          <p14:tracePt t="29569" x="10253663" y="4503738"/>
          <p14:tracePt t="29599" x="10236200" y="4521200"/>
          <p14:tracePt t="29663" x="10236200" y="4538663"/>
          <p14:tracePt t="29830" x="10228263" y="4538663"/>
          <p14:tracePt t="30339" x="10228263" y="4546600"/>
          <p14:tracePt t="30385" x="10210800" y="4546600"/>
          <p14:tracePt t="30393" x="10210800" y="4564063"/>
          <p14:tracePt t="30425" x="10202863" y="4579938"/>
          <p14:tracePt t="30457" x="10185400" y="4579938"/>
          <p14:tracePt t="30465" x="10185400" y="4589463"/>
          <p14:tracePt t="30488" x="10167938" y="4605338"/>
          <p14:tracePt t="30512" x="10160000" y="4605338"/>
          <p14:tracePt t="30520" x="10160000" y="4614863"/>
          <p14:tracePt t="30528" x="10142538" y="4614863"/>
          <p14:tracePt t="30544" x="10126663" y="4630738"/>
          <p14:tracePt t="30576" x="10117138" y="4648200"/>
          <p14:tracePt t="30599" x="10117138" y="4656138"/>
          <p14:tracePt t="30609" x="10101263" y="4656138"/>
          <p14:tracePt t="30903" x="10091738" y="4656138"/>
          <p14:tracePt t="30910" x="10058400" y="4656138"/>
          <p14:tracePt t="30917" x="10033000" y="4656138"/>
          <p14:tracePt t="30926" x="9964738" y="4614863"/>
          <p14:tracePt t="30933" x="9812338" y="4579938"/>
          <p14:tracePt t="30942" x="9659938" y="4495800"/>
          <p14:tracePt t="30950" x="9474200" y="4427538"/>
          <p14:tracePt t="30958" x="9372600" y="4386263"/>
          <p14:tracePt t="30966" x="9194800" y="4284663"/>
          <p14:tracePt t="30975" x="8999538" y="4191000"/>
          <p14:tracePt t="30982" x="8856663" y="4122738"/>
          <p14:tracePt t="30992" x="8729663" y="4064000"/>
          <p14:tracePt t="30998" x="8669338" y="4056063"/>
          <p14:tracePt t="31007" x="8577263" y="3995738"/>
          <p14:tracePt t="31014" x="8491538" y="3954463"/>
          <p14:tracePt t="31024" x="8440738" y="3929063"/>
          <p14:tracePt t="31030" x="8382000" y="3919538"/>
          <p14:tracePt t="31039" x="8339138" y="3886200"/>
          <p14:tracePt t="31045" x="8305800" y="3878263"/>
          <p14:tracePt t="31053" x="8262938" y="3860800"/>
          <p14:tracePt t="31062" x="8229600" y="3852863"/>
          <p14:tracePt t="31069" x="8161338" y="3817938"/>
          <p14:tracePt t="31078" x="8110538" y="3810000"/>
          <p14:tracePt t="31085" x="8051800" y="3776663"/>
          <p14:tracePt t="31093" x="8026400" y="3767138"/>
          <p14:tracePt t="31101" x="7975600" y="3751263"/>
          <p14:tracePt t="31108" x="7916863" y="3741738"/>
          <p14:tracePt t="31116" x="7874000" y="3725863"/>
          <p14:tracePt t="31125" x="7848600" y="3708400"/>
          <p14:tracePt t="31132" x="7831138" y="3700463"/>
          <p14:tracePt t="31141" x="7805738" y="3683000"/>
          <p14:tracePt t="31148" x="7789863" y="3665538"/>
          <p14:tracePt t="31157" x="7780338" y="3665538"/>
          <p14:tracePt t="31179" x="7764463" y="3657600"/>
          <p14:tracePt t="31243" x="7780338" y="3657600"/>
          <p14:tracePt t="31274" x="7789863" y="3657600"/>
          <p14:tracePt t="31282" x="7789863" y="3665538"/>
          <p14:tracePt t="31291" x="7805738" y="3665538"/>
          <p14:tracePt t="31298" x="7823200" y="3665538"/>
          <p14:tracePt t="31314" x="7831138" y="3683000"/>
          <p14:tracePt t="31330" x="7848600" y="3683000"/>
          <p14:tracePt t="31340" x="7866063" y="3683000"/>
          <p14:tracePt t="31346" x="7874000" y="3683000"/>
          <p14:tracePt t="31354" x="7874000" y="3700463"/>
          <p14:tracePt t="31363" x="7891463" y="3700463"/>
          <p14:tracePt t="31370" x="7899400" y="3700463"/>
          <p14:tracePt t="31385" x="7916863" y="3708400"/>
          <p14:tracePt t="31394" x="7932738" y="3708400"/>
          <p14:tracePt t="31409" x="7942263" y="3708400"/>
          <p14:tracePt t="31425" x="7958138" y="3708400"/>
          <p14:tracePt t="31433" x="7958138" y="3725863"/>
          <p14:tracePt t="31449" x="7975600" y="3725863"/>
          <p14:tracePt t="31489" x="7975600" y="3741738"/>
          <p14:tracePt t="31496" x="7983538" y="3741738"/>
          <p14:tracePt t="31520" x="7983538" y="3751263"/>
          <p14:tracePt t="31544" x="7983538" y="3767138"/>
          <p14:tracePt t="31576" x="7983538" y="3776663"/>
          <p14:tracePt t="31599" x="7983538" y="3792538"/>
          <p14:tracePt t="31615" x="7983538" y="3810000"/>
          <p14:tracePt t="31647" x="7975600" y="3817938"/>
          <p14:tracePt t="31679" x="7975600" y="3835400"/>
          <p14:tracePt t="31727" x="7975600" y="3852863"/>
          <p14:tracePt t="32592" x="7958138" y="3852863"/>
          <p14:tracePt t="32639" x="7942263" y="3852863"/>
          <p14:tracePt t="32648" x="7942263" y="3860800"/>
          <p14:tracePt t="32679" x="7932738" y="3860800"/>
          <p14:tracePt t="33021" x="7958138" y="3860800"/>
          <p14:tracePt t="33029" x="7983538" y="3878263"/>
          <p14:tracePt t="33039" x="8051800" y="3886200"/>
          <p14:tracePt t="33046" x="8204200" y="3919538"/>
          <p14:tracePt t="33055" x="8559800" y="3995738"/>
          <p14:tracePt t="33062" x="8999538" y="4081463"/>
          <p14:tracePt t="33069" x="9482138" y="4208463"/>
          <p14:tracePt t="33078" x="10126663" y="4386263"/>
          <p14:tracePt t="33086" x="10787063" y="4579938"/>
          <p14:tracePt t="33094" x="11066463" y="4691063"/>
          <p14:tracePt t="33100" x="11269663" y="4757738"/>
          <p14:tracePt t="33111" x="11684000" y="4919663"/>
          <p14:tracePt t="33117" x="12039600" y="5029200"/>
          <p14:tracePt t="35405" x="12057063" y="6129338"/>
          <p14:tracePt t="35413" x="11887200" y="6146800"/>
          <p14:tracePt t="35423" x="11709400" y="6146800"/>
          <p14:tracePt t="35430" x="11557000" y="6154738"/>
          <p14:tracePt t="35439" x="11422063" y="6172200"/>
          <p14:tracePt t="35448" x="11295063" y="6172200"/>
          <p14:tracePt t="35455" x="11260138" y="6172200"/>
          <p14:tracePt t="35462" x="11091863" y="6172200"/>
          <p14:tracePt t="35473" x="11049000" y="6172200"/>
          <p14:tracePt t="35474" x="10972800" y="6172200"/>
          <p14:tracePt t="35482" x="10863263" y="6172200"/>
          <p14:tracePt t="35491" x="10828338" y="6172200"/>
          <p14:tracePt t="35499" x="10718800" y="6172200"/>
          <p14:tracePt t="35507" x="10693400" y="6172200"/>
          <p14:tracePt t="35516" x="10625138" y="6172200"/>
          <p14:tracePt t="35524" x="10583863" y="6172200"/>
          <p14:tracePt t="35532" x="10533063" y="6172200"/>
          <p14:tracePt t="35541" x="10472738" y="6172200"/>
          <p14:tracePt t="35549" x="10431463" y="6172200"/>
          <p14:tracePt t="35557" x="10406063" y="6172200"/>
          <p14:tracePt t="35565" x="10363200" y="6172200"/>
          <p14:tracePt t="35575" x="10320338" y="6172200"/>
          <p14:tracePt t="35580" x="10279063" y="6172200"/>
          <p14:tracePt t="35590" x="10253663" y="6172200"/>
          <p14:tracePt t="35596" x="10210800" y="6172200"/>
          <p14:tracePt t="35607" x="10167938" y="6172200"/>
          <p14:tracePt t="35613" x="10117138" y="6172200"/>
          <p14:tracePt t="35622" x="10075863" y="6154738"/>
          <p14:tracePt t="35628" x="10050463" y="6154738"/>
          <p14:tracePt t="35640" x="10007600" y="6154738"/>
          <p14:tracePt t="35641" x="9982200" y="6154738"/>
          <p14:tracePt t="35649" x="9948863" y="6154738"/>
          <p14:tracePt t="35657" x="9923463" y="6146800"/>
          <p14:tracePt t="35667" x="9913938" y="6146800"/>
          <p14:tracePt t="35674" x="9898063" y="6146800"/>
          <p14:tracePt t="35683" x="9872663" y="6129338"/>
          <p14:tracePt t="35690" x="9855200" y="6129338"/>
          <p14:tracePt t="35699" x="9837738" y="6129338"/>
          <p14:tracePt t="35708" x="9829800" y="6113463"/>
          <p14:tracePt t="35716" x="9812338" y="6113463"/>
          <p14:tracePt t="35723" x="9804400" y="6113463"/>
          <p14:tracePt t="35729" x="9786938" y="6103938"/>
          <p14:tracePt t="35739" x="9771063" y="6103938"/>
          <p14:tracePt t="35745" x="9745663" y="6088063"/>
          <p14:tracePt t="35760" x="9728200" y="6088063"/>
          <p14:tracePt t="35772" x="9720263" y="6070600"/>
          <p14:tracePt t="35778" x="9702800" y="6070600"/>
          <p14:tracePt t="35788" x="9694863" y="6062663"/>
          <p14:tracePt t="35805" x="9677400" y="6045200"/>
          <p14:tracePt t="35811" x="9659938" y="6045200"/>
          <p14:tracePt t="35823" x="9652000" y="6037263"/>
          <p14:tracePt t="35831" x="9634538" y="6037263"/>
          <p14:tracePt t="35847" x="9618663" y="6019800"/>
          <p14:tracePt t="35862" x="9609138" y="6019800"/>
          <p14:tracePt t="35878" x="9593263" y="6002338"/>
          <p14:tracePt t="35894" x="9593263" y="5994400"/>
          <p14:tracePt t="35904" x="9583738" y="5994400"/>
          <p14:tracePt t="35910" x="9567863" y="5994400"/>
          <p14:tracePt t="35918" x="9567863" y="5976938"/>
          <p14:tracePt t="35927" x="9550400" y="5976938"/>
          <p14:tracePt t="35934" x="9542463" y="5961063"/>
          <p14:tracePt t="35942" x="9525000" y="5951538"/>
          <p14:tracePt t="35950" x="9507538" y="5935663"/>
          <p14:tracePt t="35960" x="9499600" y="5926138"/>
          <p14:tracePt t="35966" x="9482138" y="5910263"/>
          <p14:tracePt t="35975" x="9456738" y="5892800"/>
          <p14:tracePt t="35982" x="9440863" y="5867400"/>
          <p14:tracePt t="35990" x="9415463" y="5842000"/>
          <p14:tracePt t="35998" x="9390063" y="5824538"/>
          <p14:tracePt t="36007" x="9364663" y="5783263"/>
          <p14:tracePt t="36014" x="9304338" y="5732463"/>
          <p14:tracePt t="36023" x="9263063" y="5689600"/>
          <p14:tracePt t="36030" x="9237663" y="5638800"/>
          <p14:tracePt t="36039" x="9194800" y="5580063"/>
          <p14:tracePt t="36046" x="9151938" y="5529263"/>
          <p14:tracePt t="36055" x="9101138" y="5453063"/>
          <p14:tracePt t="36062" x="9042400" y="5384800"/>
          <p14:tracePt t="36074" x="8991600" y="5308600"/>
          <p14:tracePt t="36079" x="8932863" y="5232400"/>
          <p14:tracePt t="36089" x="8907463" y="5199063"/>
          <p14:tracePt t="36095" x="8864600" y="5138738"/>
          <p14:tracePt t="36105" x="8821738" y="5087938"/>
          <p14:tracePt t="36111" x="8780463" y="5029200"/>
          <p14:tracePt t="36122" x="8755063" y="5003800"/>
          <p14:tracePt t="36128" x="8745538" y="4978400"/>
          <p14:tracePt t="36140" x="8712200" y="4945063"/>
          <p14:tracePt t="36141" x="8704263" y="4935538"/>
          <p14:tracePt t="36156" x="8686800" y="4919663"/>
          <p14:tracePt t="36172" x="8669338" y="4902200"/>
          <p14:tracePt t="37546" x="8686800" y="4902200"/>
          <p14:tracePt t="37553" x="8755063" y="4902200"/>
          <p14:tracePt t="37562" x="8839200" y="4894263"/>
          <p14:tracePt t="37570" x="9034463" y="4826000"/>
          <p14:tracePt t="37579" x="9220200" y="4783138"/>
          <p14:tracePt t="37586" x="9456738" y="4716463"/>
          <p14:tracePt t="37594" x="9720263" y="4691063"/>
          <p14:tracePt t="37601" x="9837738" y="4656138"/>
          <p14:tracePt t="37608" x="10091738" y="4648200"/>
          <p14:tracePt t="37617" x="10320338" y="4630738"/>
          <p14:tracePt t="37625" x="10541000" y="4630738"/>
          <p14:tracePt t="37636" x="10752138" y="4630738"/>
          <p14:tracePt t="37641" x="10939463" y="4630738"/>
          <p14:tracePt t="37651" x="11091863" y="4630738"/>
          <p14:tracePt t="37657" x="11117263" y="4630738"/>
          <p14:tracePt t="37667" x="11201400" y="4630738"/>
          <p14:tracePt t="37673" x="11260138" y="4630738"/>
          <p14:tracePt t="37684" x="11295063" y="4630738"/>
          <p14:tracePt t="37689" x="11310938" y="4630738"/>
          <p14:tracePt t="37701" x="11328400" y="4630738"/>
          <p14:tracePt t="37767" x="11310938" y="4630738"/>
          <p14:tracePt t="37775" x="11295063" y="4630738"/>
          <p14:tracePt t="37791" x="11285538" y="4630738"/>
          <p14:tracePt t="37800" x="11260138" y="4630738"/>
          <p14:tracePt t="37807" x="11226800" y="4630738"/>
          <p14:tracePt t="37817" x="11201400" y="4630738"/>
          <p14:tracePt t="37824" x="11176000" y="4630738"/>
          <p14:tracePt t="37832" x="11133138" y="4630738"/>
          <p14:tracePt t="37839" x="11107738" y="4630738"/>
          <p14:tracePt t="37847" x="11066463" y="4630738"/>
          <p14:tracePt t="37856" x="11023600" y="4630738"/>
          <p14:tracePt t="37863" x="10939463" y="4630738"/>
          <p14:tracePt t="37870" x="10896600" y="4630738"/>
          <p14:tracePt t="37884" x="10820400" y="4630738"/>
          <p14:tracePt t="37889" x="10642600" y="4630738"/>
          <p14:tracePt t="37895" x="10490200" y="4630738"/>
          <p14:tracePt t="37904" x="10406063" y="4630738"/>
          <p14:tracePt t="37910" x="10210800" y="4614863"/>
          <p14:tracePt t="37919" x="10050463" y="4605338"/>
          <p14:tracePt t="37927" x="9677400" y="4579938"/>
          <p14:tracePt t="37935" x="9456738" y="4564063"/>
          <p14:tracePt t="37943" x="9329738" y="4564063"/>
          <p14:tracePt t="37951" x="9126538" y="4546600"/>
          <p14:tracePt t="37958" x="8932863" y="4538663"/>
          <p14:tracePt t="37967" x="8770938" y="4538663"/>
          <p14:tracePt t="37974" x="8618538" y="4538663"/>
          <p14:tracePt t="37985" x="8491538" y="4538663"/>
          <p14:tracePt t="37990" x="8440738" y="4538663"/>
          <p14:tracePt t="38000" x="8339138" y="4538663"/>
          <p14:tracePt t="38006" x="8262938" y="4538663"/>
          <p14:tracePt t="38017" x="8204200" y="4538663"/>
          <p14:tracePt t="38024" x="8153400" y="4538663"/>
          <p14:tracePt t="38034" x="8120063" y="4538663"/>
          <p14:tracePt t="38040" x="8110538" y="4538663"/>
          <p14:tracePt t="38050" x="8094663" y="4538663"/>
          <p14:tracePt t="38055" x="8085138" y="4538663"/>
          <p14:tracePt t="38205" x="8069263" y="4538663"/>
          <p14:tracePt t="38212" x="8051800" y="4538663"/>
          <p14:tracePt t="38220" x="8008938" y="4521200"/>
          <p14:tracePt t="38228" x="7958138" y="4521200"/>
          <p14:tracePt t="38237" x="7874000" y="4503738"/>
          <p14:tracePt t="38244" x="7754938" y="4495800"/>
          <p14:tracePt t="38252" x="7627938" y="4470400"/>
          <p14:tracePt t="38260" x="7475538" y="4427538"/>
          <p14:tracePt t="38268" x="7340600" y="4394200"/>
          <p14:tracePt t="38277" x="7213600" y="4368800"/>
          <p14:tracePt t="38284" x="7061200" y="4343400"/>
          <p14:tracePt t="38293" x="6942138" y="4325938"/>
          <p14:tracePt t="38300" x="6815138" y="4300538"/>
          <p14:tracePt t="38310" x="6697663" y="4284663"/>
          <p14:tracePt t="38316" x="6545263" y="4275138"/>
          <p14:tracePt t="38326" x="6418263" y="4259263"/>
          <p14:tracePt t="38332" x="6299200" y="4249738"/>
          <p14:tracePt t="38342" x="6265863" y="4249738"/>
          <p14:tracePt t="38348" x="6189663" y="4249738"/>
          <p14:tracePt t="38359" x="6088063" y="4249738"/>
          <p14:tracePt t="38364" x="6045200" y="4249738"/>
          <p14:tracePt t="38376" x="6002338" y="4249738"/>
          <p14:tracePt t="38381" x="5969000" y="4249738"/>
          <p14:tracePt t="38393" x="5951538" y="4249738"/>
          <p14:tracePt t="38397" x="5935663" y="4249738"/>
          <p14:tracePt t="38411" x="5926138" y="4249738"/>
          <p14:tracePt t="38450" x="5910263" y="4249738"/>
          <p14:tracePt t="38513" x="5892800" y="4249738"/>
          <p14:tracePt t="38577" x="5884863" y="4249738"/>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AND CONCLUSION</a:t>
            </a:r>
          </a:p>
        </p:txBody>
      </p:sp>
      <p:sp>
        <p:nvSpPr>
          <p:cNvPr id="3" name="Content Placeholder 2"/>
          <p:cNvSpPr>
            <a:spLocks noGrp="1"/>
          </p:cNvSpPr>
          <p:nvPr>
            <p:ph idx="1"/>
          </p:nvPr>
        </p:nvSpPr>
        <p:spPr/>
        <p:txBody>
          <a:bodyPr/>
          <a:lstStyle/>
          <a:p>
            <a:endParaRPr lang="en-US" dirty="0"/>
          </a:p>
        </p:txBody>
      </p:sp>
      <p:pic>
        <p:nvPicPr>
          <p:cNvPr id="4" name="Audio 3">
            <a:hlinkClick r:id="" action="ppaction://media"/>
            <a:extLst>
              <a:ext uri="{FF2B5EF4-FFF2-40B4-BE49-F238E27FC236}">
                <a16:creationId xmlns:a16="http://schemas.microsoft.com/office/drawing/2014/main" id="{CD1B80A7-D42A-D52E-5F3A-D7199421D8C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395859330"/>
      </p:ext>
    </p:extLst>
  </p:cSld>
  <p:clrMapOvr>
    <a:masterClrMapping/>
  </p:clrMapOvr>
  <p:transition spd="slow" advTm="2171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is important?</a:t>
            </a:r>
          </a:p>
        </p:txBody>
      </p:sp>
      <p:sp>
        <p:nvSpPr>
          <p:cNvPr id="3" name="Content Placeholder 2"/>
          <p:cNvSpPr>
            <a:spLocks noGrp="1"/>
          </p:cNvSpPr>
          <p:nvPr>
            <p:ph idx="1"/>
          </p:nvPr>
        </p:nvSpPr>
        <p:spPr/>
        <p:txBody>
          <a:bodyPr/>
          <a:lstStyle/>
          <a:p>
            <a:endParaRPr lang="en-US" dirty="0"/>
          </a:p>
        </p:txBody>
      </p:sp>
      <p:pic>
        <p:nvPicPr>
          <p:cNvPr id="4" name="Audio 3">
            <a:hlinkClick r:id="" action="ppaction://media"/>
            <a:extLst>
              <a:ext uri="{FF2B5EF4-FFF2-40B4-BE49-F238E27FC236}">
                <a16:creationId xmlns:a16="http://schemas.microsoft.com/office/drawing/2014/main" id="{D5B456BB-D013-71CF-CBD1-EECDF0F2954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98708454"/>
      </p:ext>
    </p:extLst>
  </p:cSld>
  <p:clrMapOvr>
    <a:masterClrMapping/>
  </p:clrMapOvr>
  <p:transition spd="slow" advTm="3052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b="8284"/>
          <a:stretch/>
        </p:blipFill>
        <p:spPr>
          <a:xfrm>
            <a:off x="417511" y="893589"/>
            <a:ext cx="11212954" cy="5784796"/>
          </a:xfrm>
        </p:spPr>
      </p:pic>
      <p:pic>
        <p:nvPicPr>
          <p:cNvPr id="3" name="Audio 2">
            <a:hlinkClick r:id="" action="ppaction://media"/>
            <a:extLst>
              <a:ext uri="{FF2B5EF4-FFF2-40B4-BE49-F238E27FC236}">
                <a16:creationId xmlns:a16="http://schemas.microsoft.com/office/drawing/2014/main" id="{AD2E0415-9E1E-EBD8-A59F-9B2254888C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995519242"/>
      </p:ext>
    </p:extLst>
  </p:cSld>
  <p:clrMapOvr>
    <a:masterClrMapping/>
  </p:clrMapOvr>
  <p:transition spd="slow" advTm="1288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r="4697" b="4375"/>
          <a:stretch/>
        </p:blipFill>
        <p:spPr>
          <a:xfrm>
            <a:off x="646111" y="452718"/>
            <a:ext cx="10604275" cy="5850111"/>
          </a:xfrm>
        </p:spPr>
      </p:pic>
      <p:pic>
        <p:nvPicPr>
          <p:cNvPr id="3" name="Audio 2">
            <a:hlinkClick r:id="" action="ppaction://media"/>
            <a:extLst>
              <a:ext uri="{FF2B5EF4-FFF2-40B4-BE49-F238E27FC236}">
                <a16:creationId xmlns:a16="http://schemas.microsoft.com/office/drawing/2014/main" id="{15ADCAEC-715C-B031-9CE1-7A0D976E291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768786645"/>
      </p:ext>
    </p:extLst>
  </p:cSld>
  <p:clrMapOvr>
    <a:masterClrMapping/>
  </p:clrMapOvr>
  <p:transition spd="slow" advTm="1623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DATA</a:t>
            </a:r>
          </a:p>
        </p:txBody>
      </p:sp>
      <p:sp>
        <p:nvSpPr>
          <p:cNvPr id="3" name="Content Placeholder 2"/>
          <p:cNvSpPr>
            <a:spLocks noGrp="1"/>
          </p:cNvSpPr>
          <p:nvPr>
            <p:ph idx="1"/>
          </p:nvPr>
        </p:nvSpPr>
        <p:spPr/>
        <p:txBody>
          <a:bodyPr/>
          <a:lstStyle/>
          <a:p>
            <a:r>
              <a:rPr lang="en-US" dirty="0"/>
              <a:t>WORDLINE AND MACHINE LEARNING GROUP</a:t>
            </a:r>
          </a:p>
        </p:txBody>
      </p:sp>
      <p:pic>
        <p:nvPicPr>
          <p:cNvPr id="4" name="Audio 3">
            <a:hlinkClick r:id="" action="ppaction://media"/>
            <a:extLst>
              <a:ext uri="{FF2B5EF4-FFF2-40B4-BE49-F238E27FC236}">
                <a16:creationId xmlns:a16="http://schemas.microsoft.com/office/drawing/2014/main" id="{2D6DA3B4-A16A-4511-82AE-8AD29CBA8B3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590494255"/>
      </p:ext>
    </p:extLst>
  </p:cSld>
  <p:clrMapOvr>
    <a:masterClrMapping/>
  </p:clrMapOvr>
  <p:transition spd="slow" advTm="782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inVertical)">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r="4270"/>
          <a:stretch/>
        </p:blipFill>
        <p:spPr>
          <a:xfrm>
            <a:off x="1765073" y="1152983"/>
            <a:ext cx="8766855" cy="5151276"/>
          </a:xfrm>
        </p:spPr>
      </p:pic>
      <p:pic>
        <p:nvPicPr>
          <p:cNvPr id="3" name="Audio 2">
            <a:hlinkClick r:id="" action="ppaction://media"/>
            <a:extLst>
              <a:ext uri="{FF2B5EF4-FFF2-40B4-BE49-F238E27FC236}">
                <a16:creationId xmlns:a16="http://schemas.microsoft.com/office/drawing/2014/main" id="{45B948F8-F47A-1DE8-7888-6E02C06D11D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465755248"/>
      </p:ext>
    </p:extLst>
  </p:cSld>
  <p:clrMapOvr>
    <a:masterClrMapping/>
  </p:clrMapOvr>
  <p:transition spd="slow" advTm="239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r="3033"/>
          <a:stretch/>
        </p:blipFill>
        <p:spPr>
          <a:xfrm>
            <a:off x="1797732" y="954391"/>
            <a:ext cx="9126082" cy="5294010"/>
          </a:xfrm>
        </p:spPr>
      </p:pic>
      <p:pic>
        <p:nvPicPr>
          <p:cNvPr id="3" name="Audio 2">
            <a:hlinkClick r:id="" action="ppaction://media"/>
            <a:extLst>
              <a:ext uri="{FF2B5EF4-FFF2-40B4-BE49-F238E27FC236}">
                <a16:creationId xmlns:a16="http://schemas.microsoft.com/office/drawing/2014/main" id="{20A141CD-ADB9-8E80-D957-CF0DFBBDB2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360472534"/>
      </p:ext>
    </p:extLst>
  </p:cSld>
  <p:clrMapOvr>
    <a:masterClrMapping/>
  </p:clrMapOvr>
  <p:transition spd="slow" advTm="1662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r="3927"/>
          <a:stretch/>
        </p:blipFill>
        <p:spPr>
          <a:xfrm>
            <a:off x="1798336" y="1244866"/>
            <a:ext cx="8880550" cy="5199478"/>
          </a:xfrm>
        </p:spPr>
      </p:pic>
      <p:pic>
        <p:nvPicPr>
          <p:cNvPr id="3" name="Audio 2">
            <a:hlinkClick r:id="" action="ppaction://media"/>
            <a:extLst>
              <a:ext uri="{FF2B5EF4-FFF2-40B4-BE49-F238E27FC236}">
                <a16:creationId xmlns:a16="http://schemas.microsoft.com/office/drawing/2014/main" id="{769A8305-2AB3-50C4-1B1F-07E6A8B327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864416853"/>
      </p:ext>
    </p:extLst>
  </p:cSld>
  <p:clrMapOvr>
    <a:masterClrMapping/>
  </p:clrMapOvr>
  <p:transition spd="slow" advTm="236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153" x="3944938" y="6748463"/>
          <p14:tracePt t="5204" x="4013200" y="4800600"/>
          <p14:tracePt t="5214" x="4013200" y="4648200"/>
          <p14:tracePt t="5222" x="4013200" y="4360863"/>
          <p14:tracePt t="5230" x="4013200" y="4097338"/>
          <p14:tracePt t="5237" x="4013200" y="3878263"/>
          <p14:tracePt t="5248" x="4013200" y="3683000"/>
          <p14:tracePt t="5249" x="4013200" y="3614738"/>
          <p14:tracePt t="5259" x="4030663" y="3487738"/>
          <p14:tracePt t="5268" x="4038600" y="3378200"/>
          <p14:tracePt t="5278" x="4056063" y="3302000"/>
          <p14:tracePt t="5279" x="4071938" y="3243263"/>
          <p14:tracePt t="5289" x="4097338" y="3200400"/>
          <p14:tracePt t="5299" x="4140200" y="3132138"/>
          <p14:tracePt t="5310" x="4183063" y="3106738"/>
          <p14:tracePt t="5311" x="4208463" y="3106738"/>
          <p14:tracePt t="5320" x="4275138" y="3065463"/>
          <p14:tracePt t="5327" x="4300538" y="3048000"/>
          <p14:tracePt t="5337" x="4343400" y="3040063"/>
          <p14:tracePt t="5343" x="4427538" y="2997200"/>
          <p14:tracePt t="5354" x="4470400" y="2971800"/>
          <p14:tracePt t="5363" x="4538663" y="2938463"/>
          <p14:tracePt t="5376" x="4691063" y="2870200"/>
          <p14:tracePt t="5385" x="4800600" y="2844800"/>
          <p14:tracePt t="5394" x="4919663" y="2801938"/>
          <p14:tracePt t="5402" x="5054600" y="2776538"/>
          <p14:tracePt t="5411" x="5240338" y="2751138"/>
          <p14:tracePt t="5420" x="5402263" y="2735263"/>
          <p14:tracePt t="5428" x="5580063" y="2717800"/>
          <p14:tracePt t="5432" x="5773738" y="2717800"/>
          <p14:tracePt t="5442" x="5951538" y="2717800"/>
          <p14:tracePt t="5450" x="6113463" y="2717800"/>
          <p14:tracePt t="5459" x="6281738" y="2717800"/>
          <p14:tracePt t="5464" x="6459538" y="2751138"/>
          <p14:tracePt t="5477" x="6611938" y="2801938"/>
          <p14:tracePt t="5477" x="6731000" y="2870200"/>
          <p14:tracePt t="5486" x="6840538" y="2938463"/>
          <p14:tracePt t="5494" x="6883400" y="2971800"/>
          <p14:tracePt t="5504" x="6951663" y="3005138"/>
          <p14:tracePt t="5510" x="7027863" y="3048000"/>
          <p14:tracePt t="5526" x="7053263" y="3065463"/>
          <p14:tracePt t="5527" x="7061200" y="3090863"/>
          <p14:tracePt t="5536" x="7094538" y="3106738"/>
          <p14:tracePt t="5603" x="7061200" y="3106738"/>
          <p14:tracePt t="5611" x="7035800" y="3106738"/>
          <p14:tracePt t="5619" x="7010400" y="3106738"/>
          <p14:tracePt t="5628" x="6951663" y="3106738"/>
          <p14:tracePt t="5635" x="6900863" y="3106738"/>
          <p14:tracePt t="5644" x="6832600" y="3106738"/>
          <p14:tracePt t="5651" x="6807200" y="3106738"/>
          <p14:tracePt t="5660" x="6764338" y="3106738"/>
          <p14:tracePt t="5667" x="6705600" y="3106738"/>
          <p14:tracePt t="5676" x="6662738" y="3106738"/>
          <p14:tracePt t="5683" x="6629400" y="3116263"/>
          <p14:tracePt t="5692" x="6611938" y="3116263"/>
          <p14:tracePt t="5699" x="6586538" y="3116263"/>
          <p14:tracePt t="5708" x="6570663" y="3132138"/>
          <p14:tracePt t="5716" x="6553200" y="3132138"/>
          <p14:tracePt t="5725" x="6545263" y="3132138"/>
          <p14:tracePt t="5731" x="6527800" y="3132138"/>
          <p14:tracePt t="5738" x="6519863" y="3132138"/>
          <p14:tracePt t="5747" x="6502400" y="3149600"/>
          <p14:tracePt t="5755" x="6484938" y="3149600"/>
          <p14:tracePt t="5763" x="6477000" y="3149600"/>
          <p14:tracePt t="5778" x="6459538" y="3149600"/>
          <p14:tracePt t="5794" x="6443663" y="3149600"/>
          <p14:tracePt t="5881" x="6459538" y="3149600"/>
          <p14:tracePt t="5891" x="6477000" y="3149600"/>
          <p14:tracePt t="5897" x="6477000" y="3157538"/>
          <p14:tracePt t="5905" x="6502400" y="3157538"/>
          <p14:tracePt t="5914" x="6519863" y="3157538"/>
          <p14:tracePt t="5921" x="6527800" y="3157538"/>
          <p14:tracePt t="5929" x="6545263" y="3175000"/>
          <p14:tracePt t="5937" x="6553200" y="3175000"/>
          <p14:tracePt t="5945" x="6570663" y="3175000"/>
          <p14:tracePt t="5961" x="6586538" y="3175000"/>
          <p14:tracePt t="5969" x="6596063" y="3175000"/>
          <p14:tracePt t="5992" x="6611938" y="3175000"/>
          <p14:tracePt t="6016" x="6611938" y="3192463"/>
          <p14:tracePt t="6040" x="6596063" y="3192463"/>
          <p14:tracePt t="6048" x="6545263" y="3192463"/>
          <p14:tracePt t="6056" x="6459538" y="3192463"/>
          <p14:tracePt t="6065" x="6350000" y="3192463"/>
          <p14:tracePt t="6072" x="6256338" y="3192463"/>
          <p14:tracePt t="6081" x="6129338" y="3192463"/>
          <p14:tracePt t="6088" x="6078538" y="3192463"/>
          <p14:tracePt t="6096" x="5994400" y="3192463"/>
          <p14:tracePt t="6104" x="5910263" y="3192463"/>
          <p14:tracePt t="6112" x="5842000" y="3192463"/>
          <p14:tracePt t="6119" x="5799138" y="3192463"/>
          <p14:tracePt t="6127" x="5757863" y="3192463"/>
          <p14:tracePt t="6135" x="5715000" y="3192463"/>
          <p14:tracePt t="6144" x="5707063" y="3192463"/>
          <p14:tracePt t="6151" x="5672138" y="3192463"/>
          <p14:tracePt t="6167" x="5664200" y="3192463"/>
          <p14:tracePt t="6231" x="5672138" y="3192463"/>
          <p14:tracePt t="6238" x="5707063" y="3192463"/>
          <p14:tracePt t="6247" x="5773738" y="3192463"/>
          <p14:tracePt t="6255" x="5926138" y="3200400"/>
          <p14:tracePt t="6263" x="6002338" y="3217863"/>
          <p14:tracePt t="6271" x="6265863" y="3225800"/>
          <p14:tracePt t="6279" x="6484938" y="3268663"/>
          <p14:tracePt t="6287" x="6748463" y="3327400"/>
          <p14:tracePt t="6294" x="6875463" y="3335338"/>
          <p14:tracePt t="6302" x="7094538" y="3378200"/>
          <p14:tracePt t="6311" x="7297738" y="3421063"/>
          <p14:tracePt t="6318" x="7493000" y="3446463"/>
          <p14:tracePt t="6327" x="7670800" y="3479800"/>
          <p14:tracePt t="6334" x="7805738" y="3505200"/>
          <p14:tracePt t="6343" x="7866063" y="3522663"/>
          <p14:tracePt t="6350" x="7942263" y="3530600"/>
          <p14:tracePt t="6360" x="8008938" y="3530600"/>
          <p14:tracePt t="6366" x="8069263" y="3548063"/>
          <p14:tracePt t="6376" x="8094663" y="3548063"/>
          <p14:tracePt t="6383" x="8110538" y="3548063"/>
          <p14:tracePt t="6429" x="8001000" y="3548063"/>
          <p14:tracePt t="6437" x="7831138" y="3548063"/>
          <p14:tracePt t="6445" x="7434263" y="3548063"/>
          <p14:tracePt t="6453" x="7246938" y="3530600"/>
          <p14:tracePt t="6462" x="6875463" y="3479800"/>
          <p14:tracePt t="6469" x="6519863" y="3421063"/>
          <p14:tracePt t="6477" x="6375400" y="3378200"/>
          <p14:tracePt t="6485" x="6113463" y="3327400"/>
          <p14:tracePt t="6494" x="6037263" y="3309938"/>
          <p14:tracePt t="6501" x="5884863" y="3268663"/>
          <p14:tracePt t="6510" x="5757863" y="3243263"/>
          <p14:tracePt t="6517" x="5707063" y="3243263"/>
          <p14:tracePt t="6527" x="5672138" y="3225800"/>
          <p14:tracePt t="6534" x="5646738" y="3225800"/>
          <p14:tracePt t="6572" x="5664200" y="3225800"/>
          <p14:tracePt t="6580" x="5773738" y="3225800"/>
          <p14:tracePt t="6588" x="5935663" y="3225800"/>
          <p14:tracePt t="6597" x="6375400" y="3225800"/>
          <p14:tracePt t="6604" x="6611938" y="3225800"/>
          <p14:tracePt t="6613" x="6967538" y="3225800"/>
          <p14:tracePt t="6620" x="7366000" y="3243263"/>
          <p14:tracePt t="6628" x="7721600" y="3284538"/>
          <p14:tracePt t="6635" x="7874000" y="3309938"/>
          <p14:tracePt t="6644" x="8161338" y="3370263"/>
          <p14:tracePt t="6651" x="8356600" y="3395663"/>
          <p14:tracePt t="6660" x="8415338" y="3411538"/>
          <p14:tracePt t="6667" x="8534400" y="3436938"/>
          <p14:tracePt t="6677" x="8618538" y="3446463"/>
          <p14:tracePt t="6684" x="8669338" y="3446463"/>
          <p14:tracePt t="6694" x="8704263" y="3462338"/>
          <p14:tracePt t="6700" x="8729663" y="3462338"/>
          <p14:tracePt t="6710" x="8745538" y="3479800"/>
          <p14:tracePt t="6732" x="8755063" y="3479800"/>
          <p14:tracePt t="6849" x="8745538" y="3479800"/>
          <p14:tracePt t="6865" x="8729663" y="3479800"/>
          <p14:tracePt t="6882" x="8712200" y="3479800"/>
          <p14:tracePt t="6890" x="8669338" y="3479800"/>
          <p14:tracePt t="6898" x="8618538" y="3479800"/>
          <p14:tracePt t="6906" x="8559800" y="3479800"/>
          <p14:tracePt t="6913" x="8450263" y="3479800"/>
          <p14:tracePt t="6922" x="8331200" y="3479800"/>
          <p14:tracePt t="6929" x="8178800" y="3462338"/>
          <p14:tracePt t="6939" x="7891463" y="3436938"/>
          <p14:tracePt t="6945" x="7789863" y="3436938"/>
          <p14:tracePt t="6955" x="7602538" y="3421063"/>
          <p14:tracePt t="6962" x="7424738" y="3411538"/>
          <p14:tracePt t="6972" x="7358063" y="3395663"/>
          <p14:tracePt t="6978" x="7231063" y="3395663"/>
          <p14:tracePt t="6985" x="7137400" y="3395663"/>
          <p14:tracePt t="6994" x="7053263" y="3378200"/>
          <p14:tracePt t="7001" x="6992938" y="3378200"/>
          <p14:tracePt t="7010" x="6951663" y="3370263"/>
          <p14:tracePt t="7017" x="6916738" y="3370263"/>
          <p14:tracePt t="7026" x="6900863" y="3370263"/>
          <p14:tracePt t="7033" x="6883400" y="3370263"/>
          <p14:tracePt t="7048" x="6875463" y="3370263"/>
          <p14:tracePt t="7088" x="6875463" y="3352800"/>
          <p14:tracePt t="7135" x="6883400" y="3352800"/>
          <p14:tracePt t="7151" x="6900863" y="3352800"/>
          <p14:tracePt t="7160" x="6916738" y="3352800"/>
          <p14:tracePt t="7167" x="6951663" y="3352800"/>
          <p14:tracePt t="7176" x="6992938" y="3352800"/>
          <p14:tracePt t="7184" x="7061200" y="3352800"/>
          <p14:tracePt t="7192" x="7145338" y="3352800"/>
          <p14:tracePt t="7199" x="7231063" y="3352800"/>
          <p14:tracePt t="7207" x="7323138" y="3352800"/>
          <p14:tracePt t="7215" x="7408863" y="3352800"/>
          <p14:tracePt t="7223" x="7467600" y="3352800"/>
          <p14:tracePt t="7231" x="7543800" y="3370263"/>
          <p14:tracePt t="7239" x="7612063" y="3370263"/>
          <p14:tracePt t="7247" x="7688263" y="3395663"/>
          <p14:tracePt t="7256" x="7739063" y="3395663"/>
          <p14:tracePt t="7263" x="7764463" y="3411538"/>
          <p14:tracePt t="7273" x="7805738" y="3421063"/>
          <p14:tracePt t="7279" x="7848600" y="3436938"/>
          <p14:tracePt t="7289" x="7866063" y="3436938"/>
          <p14:tracePt t="7296" x="7891463" y="3436938"/>
          <p14:tracePt t="7305" x="7899400" y="3446463"/>
          <p14:tracePt t="7311" x="7932738" y="3446463"/>
          <p14:tracePt t="7323" x="7932738" y="3462338"/>
          <p14:tracePt t="7328" x="7942263" y="3462338"/>
          <p14:tracePt t="7339" x="7958138" y="3462338"/>
          <p14:tracePt t="7344" x="7958138" y="3479800"/>
          <p14:tracePt t="7356" x="7975600" y="3479800"/>
          <p14:tracePt t="7374" x="7983538" y="3479800"/>
          <p14:tracePt t="7866" x="7975600" y="3479800"/>
          <p14:tracePt t="7897" x="7958138" y="3479800"/>
          <p14:tracePt t="7914" x="7942263" y="3479800"/>
          <p14:tracePt t="7929" x="7932738" y="3479800"/>
          <p14:tracePt t="7938" x="7916863" y="3479800"/>
          <p14:tracePt t="7948" x="7899400" y="3479800"/>
          <p14:tracePt t="7958" x="7874000" y="3487738"/>
          <p14:tracePt t="7966" x="7848600" y="3487738"/>
          <p14:tracePt t="7976" x="7823200" y="3487738"/>
          <p14:tracePt t="7981" x="7754938" y="3505200"/>
          <p14:tracePt t="7992" x="7696200" y="3522663"/>
          <p14:tracePt t="7993" x="7645400" y="3522663"/>
          <p14:tracePt t="8002" x="7586663" y="3530600"/>
          <p14:tracePt t="8012" x="7518400" y="3548063"/>
          <p14:tracePt t="8020" x="7450138" y="3556000"/>
          <p14:tracePt t="8026" x="7366000" y="3589338"/>
          <p14:tracePt t="8038" x="7281863" y="3589338"/>
          <p14:tracePt t="8045" x="7256463" y="3598863"/>
          <p14:tracePt t="8054" x="7188200" y="3614738"/>
          <p14:tracePt t="8057" x="7137400" y="3632200"/>
          <p14:tracePt t="8075" x="7094538" y="3640138"/>
          <p14:tracePt t="8076" x="7061200" y="3657600"/>
          <p14:tracePt t="8086" x="7035800" y="3657600"/>
          <p14:tracePt t="8091" x="7010400" y="3665538"/>
          <p14:tracePt t="8104" x="6992938" y="3665538"/>
          <p14:tracePt t="8106" x="6985000" y="3665538"/>
          <p14:tracePt t="8115" x="6967538" y="3683000"/>
          <p14:tracePt t="8128" x="6951663" y="3683000"/>
          <p14:tracePt t="8136" x="6951663" y="3700463"/>
          <p14:tracePt t="8167" x="6951663" y="3708400"/>
          <p14:tracePt t="8231" x="6992938" y="3708400"/>
          <p14:tracePt t="8241" x="7027863" y="3708400"/>
          <p14:tracePt t="8247" x="7137400" y="3708400"/>
          <p14:tracePt t="8256" x="7256463" y="3708400"/>
          <p14:tracePt t="8263" x="7358063" y="3708400"/>
          <p14:tracePt t="8271" x="7535863" y="3708400"/>
          <p14:tracePt t="8279" x="7696200" y="3708400"/>
          <p14:tracePt t="8287" x="7874000" y="3708400"/>
          <p14:tracePt t="8296" x="8043863" y="3708400"/>
          <p14:tracePt t="8303" x="8221663" y="3708400"/>
          <p14:tracePt t="8311" x="8262938" y="3708400"/>
          <p14:tracePt t="8318" x="8374063" y="3725863"/>
          <p14:tracePt t="8327" x="8450263" y="3741738"/>
          <p14:tracePt t="8334" x="8526463" y="3741738"/>
          <p14:tracePt t="8344" x="8551863" y="3751263"/>
          <p14:tracePt t="8351" x="8577263" y="3751263"/>
          <p14:tracePt t="8360" x="8602663" y="3751263"/>
          <p14:tracePt t="8366" x="8618538" y="3767138"/>
          <p14:tracePt t="8377" x="8636000" y="3767138"/>
          <p14:tracePt t="8389" x="8643938" y="3767138"/>
          <p14:tracePt t="8405" x="8643938" y="3776663"/>
          <p14:tracePt t="8421" x="8661400" y="3776663"/>
          <p14:tracePt t="8437" x="8669338" y="3792538"/>
          <p14:tracePt t="8461" x="8686800" y="3792538"/>
          <p14:tracePt t="8469" x="8686800" y="3810000"/>
          <p14:tracePt t="8477" x="8704263" y="3810000"/>
          <p14:tracePt t="8493" x="8712200" y="3810000"/>
          <p14:tracePt t="8501" x="8729663" y="3817938"/>
          <p14:tracePt t="8517" x="8755063" y="3817938"/>
          <p14:tracePt t="8526" x="8755063" y="3835400"/>
          <p14:tracePt t="8533" x="8780463" y="3835400"/>
          <p14:tracePt t="8548" x="8813800" y="3852863"/>
          <p14:tracePt t="8565" x="8821738" y="3860800"/>
          <p14:tracePt t="8572" x="8856663" y="3860800"/>
          <p14:tracePt t="8581" x="8864600" y="3860800"/>
          <p14:tracePt t="8588" x="8882063" y="3878263"/>
          <p14:tracePt t="8597" x="8890000" y="3878263"/>
          <p14:tracePt t="8604" x="8923338" y="3886200"/>
          <p14:tracePt t="8613" x="8932863" y="3886200"/>
          <p14:tracePt t="8620" x="8948738" y="3886200"/>
          <p14:tracePt t="8628" x="8958263" y="3903663"/>
          <p14:tracePt t="8636" x="8974138" y="3903663"/>
          <p14:tracePt t="8644" x="8991600" y="3903663"/>
          <p14:tracePt t="8652" x="9017000" y="3903663"/>
          <p14:tracePt t="8668" x="9042400" y="3903663"/>
          <p14:tracePt t="8677" x="9059863" y="3903663"/>
          <p14:tracePt t="8684" x="9067800" y="3903663"/>
          <p14:tracePt t="8694" x="9085263" y="3903663"/>
          <p14:tracePt t="8700" x="9101138" y="3903663"/>
          <p14:tracePt t="8710" x="9110663" y="3903663"/>
          <p14:tracePt t="8717" x="9126538" y="3903663"/>
          <p14:tracePt t="8726" x="9144000" y="3903663"/>
          <p14:tracePt t="8745" x="9151938" y="3903663"/>
          <p14:tracePt t="8765" x="9169400" y="3903663"/>
          <p14:tracePt t="8796" x="9177338" y="3919538"/>
          <p14:tracePt t="8818" x="9194800" y="3919538"/>
          <p14:tracePt t="8850" x="9212263" y="3919538"/>
          <p14:tracePt t="8874" x="9220200" y="3919538"/>
          <p14:tracePt t="9207" x="9220200" y="3903663"/>
          <p14:tracePt t="9231" x="9212263" y="3903663"/>
          <p14:tracePt t="9239" x="9194800" y="3886200"/>
          <p14:tracePt t="9248" x="9177338" y="3878263"/>
          <p14:tracePt t="9256" x="9144000" y="3852863"/>
          <p14:tracePt t="9264" x="9101138" y="3835400"/>
          <p14:tracePt t="9273" x="9042400" y="3810000"/>
          <p14:tracePt t="9280" x="8974138" y="3776663"/>
          <p14:tracePt t="9289" x="8932863" y="3751263"/>
          <p14:tracePt t="9296" x="8890000" y="3741738"/>
          <p14:tracePt t="9305" x="8821738" y="3708400"/>
          <p14:tracePt t="9312" x="8780463" y="3708400"/>
          <p14:tracePt t="9321" x="8745538" y="3683000"/>
          <p14:tracePt t="9328" x="8712200" y="3683000"/>
          <p14:tracePt t="9335" x="8686800" y="3665538"/>
          <p14:tracePt t="9344" x="8661400" y="3665538"/>
          <p14:tracePt t="9351" x="8643938" y="3657600"/>
          <p14:tracePt t="9359" x="8636000" y="3657600"/>
          <p14:tracePt t="9453" x="8643938" y="3657600"/>
          <p14:tracePt t="9471" x="8661400" y="3657600"/>
          <p14:tracePt t="9477" x="8669338" y="3657600"/>
          <p14:tracePt t="9487" x="8712200" y="3657600"/>
          <p14:tracePt t="9494" x="8729663" y="3657600"/>
          <p14:tracePt t="9501" x="8770938" y="3657600"/>
          <p14:tracePt t="9509" x="8813800" y="3657600"/>
          <p14:tracePt t="9518" x="8856663" y="3657600"/>
          <p14:tracePt t="9525" x="8890000" y="3657600"/>
          <p14:tracePt t="9535" x="8932863" y="3657600"/>
          <p14:tracePt t="9541" x="8974138" y="3665538"/>
          <p14:tracePt t="9551" x="8999538" y="3665538"/>
          <p14:tracePt t="9558" x="9034463" y="3683000"/>
          <p14:tracePt t="9567" x="9059863" y="3683000"/>
          <p14:tracePt t="9573" x="9085263" y="3683000"/>
          <p14:tracePt t="9580" x="9101138" y="3700463"/>
          <p14:tracePt t="9590" x="9110663" y="3700463"/>
          <p14:tracePt t="9597" x="9126538" y="3708400"/>
          <p14:tracePt t="9612" x="9144000" y="3708400"/>
          <p14:tracePt t="9628" x="9151938" y="3708400"/>
          <p14:tracePt t="9644" x="9151938" y="3725863"/>
          <p14:tracePt t="9652" x="9169400" y="3725863"/>
          <p14:tracePt t="9969" x="9151938" y="3725863"/>
          <p14:tracePt t="10009" x="9144000" y="3725863"/>
          <p14:tracePt t="10025" x="9126538" y="3725863"/>
          <p14:tracePt t="10033" x="9110663" y="3725863"/>
          <p14:tracePt t="10042" x="9101138" y="3725863"/>
          <p14:tracePt t="10049" x="9085263" y="3725863"/>
          <p14:tracePt t="10059" x="9059863" y="3725863"/>
          <p14:tracePt t="10066" x="9034463" y="3725863"/>
          <p14:tracePt t="10075" x="8999538" y="3725863"/>
          <p14:tracePt t="10081" x="8958263" y="3725863"/>
          <p14:tracePt t="10089" x="8907463" y="3725863"/>
          <p14:tracePt t="10097" x="8882063" y="3741738"/>
          <p14:tracePt t="10105" x="8796338" y="3751263"/>
          <p14:tracePt t="10114" x="8755063" y="3751263"/>
          <p14:tracePt t="10121" x="8704263" y="3767138"/>
          <p14:tracePt t="10129" x="8661400" y="3767138"/>
          <p14:tracePt t="10137" x="8593138" y="3767138"/>
          <p14:tracePt t="10145" x="8509000" y="3776663"/>
          <p14:tracePt t="10153" x="8440738" y="3792538"/>
          <p14:tracePt t="10160" x="8382000" y="3810000"/>
          <p14:tracePt t="10169" x="8313738" y="3810000"/>
          <p14:tracePt t="10177" x="8229600" y="3817938"/>
          <p14:tracePt t="10185" x="8161338" y="3835400"/>
          <p14:tracePt t="10193" x="8085138" y="3835400"/>
          <p14:tracePt t="10200" x="8051800" y="3835400"/>
          <p14:tracePt t="10209" x="7983538" y="3852863"/>
          <p14:tracePt t="10216" x="7866063" y="3860800"/>
          <p14:tracePt t="10227" x="7805738" y="3878263"/>
          <p14:tracePt t="10232" x="7739063" y="3878263"/>
          <p14:tracePt t="10242" x="7653338" y="3886200"/>
          <p14:tracePt t="10249" x="7577138" y="3886200"/>
          <p14:tracePt t="10259" x="7475538" y="3903663"/>
          <p14:tracePt t="10265" x="7383463" y="3919538"/>
          <p14:tracePt t="10275" x="7297738" y="3929063"/>
          <p14:tracePt t="10281" x="7170738" y="3929063"/>
          <p14:tracePt t="10292" x="7053263" y="3944938"/>
          <p14:tracePt t="10298" x="6926263" y="3954463"/>
          <p14:tracePt t="10309" x="6662738" y="3970338"/>
          <p14:tracePt t="10313" x="6477000" y="3995738"/>
          <p14:tracePt t="10326" x="6392863" y="3995738"/>
          <p14:tracePt t="10327" x="6189663" y="4013200"/>
          <p14:tracePt t="10335" x="6019800" y="4030663"/>
          <p14:tracePt t="10343" x="5842000" y="4030663"/>
          <p14:tracePt t="10350" x="5707063" y="4038600"/>
          <p14:tracePt t="10359" x="5580063" y="4056063"/>
          <p14:tracePt t="10366" x="5461000" y="4056063"/>
          <p14:tracePt t="10376" x="5418138" y="4056063"/>
          <p14:tracePt t="10383" x="5334000" y="4056063"/>
          <p14:tracePt t="10393" x="5265738" y="4056063"/>
          <p14:tracePt t="10398" x="5224463" y="4056063"/>
          <p14:tracePt t="10410" x="5181600" y="4056063"/>
          <p14:tracePt t="10415" x="5156200" y="4056063"/>
          <p14:tracePt t="10425" x="5138738" y="4056063"/>
          <p14:tracePt t="10485" x="5164138" y="4056063"/>
          <p14:tracePt t="10493" x="5207000" y="4056063"/>
          <p14:tracePt t="10501" x="5249863" y="4056063"/>
          <p14:tracePt t="10509" x="5308600" y="4056063"/>
          <p14:tracePt t="10517" x="5384800" y="4064000"/>
          <p14:tracePt t="10526" x="5494338" y="4081463"/>
          <p14:tracePt t="10533" x="5595938" y="4106863"/>
          <p14:tracePt t="10543" x="5748338" y="4140200"/>
          <p14:tracePt t="10550" x="5884863" y="4165600"/>
          <p14:tracePt t="10559" x="6037263" y="4191000"/>
          <p14:tracePt t="10566" x="6189663" y="4216400"/>
          <p14:tracePt t="10576" x="6324600" y="4249738"/>
          <p14:tracePt t="10582" x="6375400" y="4259263"/>
          <p14:tracePt t="10590" x="6484938" y="4275138"/>
          <p14:tracePt t="10598" x="6545263" y="4284663"/>
          <p14:tracePt t="10605" x="6611938" y="4300538"/>
          <p14:tracePt t="10614" x="6654800" y="4300538"/>
          <p14:tracePt t="10621" x="6680200" y="4318000"/>
          <p14:tracePt t="10630" x="6697663" y="4318000"/>
          <p14:tracePt t="10636" x="6705600" y="4318000"/>
          <p14:tracePt t="10645" x="6723063" y="4318000"/>
          <p14:tracePt t="10715" x="6705600" y="4318000"/>
          <p14:tracePt t="10725" x="6662738" y="4318000"/>
          <p14:tracePt t="10732" x="6629400" y="4318000"/>
          <p14:tracePt t="10742" x="6553200" y="4318000"/>
          <p14:tracePt t="10748" x="6434138" y="4318000"/>
          <p14:tracePt t="10755" x="6265863" y="4318000"/>
          <p14:tracePt t="10764" x="6088063" y="4318000"/>
          <p14:tracePt t="10771" x="5994400" y="4318000"/>
          <p14:tracePt t="10780" x="5773738" y="4300538"/>
          <p14:tracePt t="10787" x="5554663" y="4275138"/>
          <p14:tracePt t="10796" x="5316538" y="4259263"/>
          <p14:tracePt t="10804" x="5130800" y="4233863"/>
          <p14:tracePt t="10811" x="4919663" y="4216400"/>
          <p14:tracePt t="10819" x="4851400" y="4216400"/>
          <p14:tracePt t="10827" x="4716463" y="4208463"/>
          <p14:tracePt t="10835" x="4630738" y="4191000"/>
          <p14:tracePt t="10844" x="4546600" y="4173538"/>
          <p14:tracePt t="10851" x="4503738" y="4173538"/>
          <p14:tracePt t="10860" x="4470400" y="4173538"/>
          <p14:tracePt t="10867" x="4452938" y="4165600"/>
          <p14:tracePt t="10878" x="4437063" y="4165600"/>
          <p14:tracePt t="10883" x="4427538" y="4165600"/>
          <p14:tracePt t="10969" x="4427538" y="4148138"/>
          <p14:tracePt t="11057" x="4437063" y="4148138"/>
          <p14:tracePt t="11160" x="4452938" y="4148138"/>
          <p14:tracePt t="11231" x="4470400" y="4148138"/>
          <p14:tracePt t="11318" x="4478338" y="4148138"/>
          <p14:tracePt t="11477" x="4495800" y="4148138"/>
          <p14:tracePt t="11596" x="4503738" y="4148138"/>
          <p14:tracePt t="11851" x="4521200" y="4148138"/>
          <p14:tracePt t="11858" x="4564063" y="4148138"/>
          <p14:tracePt t="11869" x="4614863" y="4148138"/>
          <p14:tracePt t="11877" x="4691063" y="4148138"/>
          <p14:tracePt t="11887" x="4767263" y="4148138"/>
          <p14:tracePt t="11894" x="4868863" y="4148138"/>
          <p14:tracePt t="11904" x="5021263" y="4148138"/>
          <p14:tracePt t="11911" x="5164138" y="4148138"/>
          <p14:tracePt t="11917" x="5334000" y="4148138"/>
          <p14:tracePt t="11927" x="5486400" y="4148138"/>
          <p14:tracePt t="11934" x="5605463" y="4148138"/>
          <p14:tracePt t="11944" x="5732463" y="4148138"/>
          <p14:tracePt t="11950" x="5773738" y="4148138"/>
          <p14:tracePt t="11958" x="5859463" y="4165600"/>
          <p14:tracePt t="11965" x="5926138" y="4173538"/>
          <p14:tracePt t="11978" x="5994400" y="4191000"/>
          <p14:tracePt t="11981" x="6045200" y="4191000"/>
          <p14:tracePt t="11989" x="6088063" y="4191000"/>
          <p14:tracePt t="11998" x="6113463" y="4208463"/>
          <p14:tracePt t="12007" x="6146800" y="4208463"/>
          <p14:tracePt t="12017" x="6172200" y="4208463"/>
          <p14:tracePt t="12018" x="6189663" y="4208463"/>
          <p14:tracePt t="12026" x="6197600" y="4216400"/>
          <p14:tracePt t="12035" x="6215063" y="4216400"/>
          <p14:tracePt t="12043" x="6223000" y="4216400"/>
          <p14:tracePt t="12050" x="6240463" y="4216400"/>
          <p14:tracePt t="12060" x="6240463" y="4233863"/>
          <p14:tracePt t="12066" x="6256338" y="4233863"/>
          <p14:tracePt t="12083" x="6265863" y="4233863"/>
          <p14:tracePt t="12098" x="6281738" y="4233863"/>
          <p14:tracePt t="12114" x="6299200" y="4233863"/>
          <p14:tracePt t="12120" x="6299200" y="4249738"/>
          <p14:tracePt t="12130" x="6307138" y="4249738"/>
          <p14:tracePt t="12160" x="6324600" y="4249738"/>
          <p14:tracePt t="12859" x="6307138" y="4249738"/>
          <p14:tracePt t="12874" x="6299200" y="4249738"/>
          <p14:tracePt t="12890" x="6281738" y="4249738"/>
          <p14:tracePt t="12898" x="6256338" y="4249738"/>
          <p14:tracePt t="12908" x="6240463" y="4249738"/>
          <p14:tracePt t="12916" x="6197600" y="4249738"/>
          <p14:tracePt t="12925" x="6154738" y="4249738"/>
          <p14:tracePt t="12933" x="6088063" y="4249738"/>
          <p14:tracePt t="12942" x="6002338" y="4249738"/>
          <p14:tracePt t="12949" x="5892800" y="4249738"/>
          <p14:tracePt t="12959" x="5773738" y="4249738"/>
          <p14:tracePt t="12967" x="5646738" y="4233863"/>
          <p14:tracePt t="12973" x="5529263" y="4216400"/>
          <p14:tracePt t="12983" x="5468938" y="4208463"/>
          <p14:tracePt t="12989" x="5359400" y="4191000"/>
          <p14:tracePt t="13000" x="5275263" y="4173538"/>
          <p14:tracePt t="13007" x="5199063" y="4165600"/>
          <p14:tracePt t="13019" x="5113338" y="4148138"/>
          <p14:tracePt t="13022" x="5003800" y="4140200"/>
          <p14:tracePt t="13031" x="4935538" y="4106863"/>
          <p14:tracePt t="13042" x="4851400" y="4106863"/>
          <p14:tracePt t="13043" x="4767263" y="4097338"/>
          <p14:tracePt t="13050" x="4673600" y="4064000"/>
          <p14:tracePt t="13060" x="4564063" y="4056063"/>
          <p14:tracePt t="13068" x="4470400" y="4056063"/>
          <p14:tracePt t="13074" x="4411663" y="4038600"/>
          <p14:tracePt t="13085" x="4325938" y="4013200"/>
          <p14:tracePt t="13093" x="4249738" y="3995738"/>
          <p14:tracePt t="13106" x="4191000" y="3987800"/>
          <p14:tracePt t="13107" x="4140200" y="3970338"/>
          <p14:tracePt t="13115" x="4122738" y="3954463"/>
          <p14:tracePt t="13123" x="4097338" y="3944938"/>
          <p14:tracePt t="13130" x="4071938" y="3929063"/>
          <p14:tracePt t="13140" x="4038600" y="3919538"/>
          <p14:tracePt t="13146" x="4013200" y="3919538"/>
          <p14:tracePt t="13154" x="3987800" y="3903663"/>
          <p14:tracePt t="13162" x="3970338" y="3886200"/>
          <p14:tracePt t="13169" x="3944938" y="3886200"/>
          <p14:tracePt t="13177" x="3919538" y="3878263"/>
          <p14:tracePt t="13184" x="3903663" y="3878263"/>
          <p14:tracePt t="13193" x="3878263" y="3878263"/>
          <p14:tracePt t="13200" x="3860800" y="3878263"/>
          <p14:tracePt t="13209" x="3860800" y="3860800"/>
          <p14:tracePt t="13216" x="3852863" y="3860800"/>
          <p14:tracePt t="13240" x="3852863" y="3852863"/>
          <p14:tracePt t="13263" x="3852863" y="3835400"/>
          <p14:tracePt t="13273" x="3852863" y="3817938"/>
          <p14:tracePt t="13279" x="3852863" y="3810000"/>
          <p14:tracePt t="13289" x="3852863" y="3792538"/>
          <p14:tracePt t="13296" x="3852863" y="3776663"/>
          <p14:tracePt t="13305" x="3852863" y="3751263"/>
          <p14:tracePt t="13312" x="3852863" y="3725863"/>
          <p14:tracePt t="13319" x="3852863" y="3700463"/>
          <p14:tracePt t="13328" x="3852863" y="3640138"/>
          <p14:tracePt t="13335" x="3860800" y="3598863"/>
          <p14:tracePt t="13344" x="3886200" y="3548063"/>
          <p14:tracePt t="13352" x="3903663" y="3522663"/>
          <p14:tracePt t="13361" x="3929063" y="3479800"/>
          <p14:tracePt t="13368" x="3962400" y="3421063"/>
          <p14:tracePt t="13375" x="3987800" y="3378200"/>
          <p14:tracePt t="13389" x="3995738" y="3335338"/>
          <p14:tracePt t="13395" x="4013200" y="3309938"/>
          <p14:tracePt t="13401" x="4030663" y="3284538"/>
          <p14:tracePt t="13409" x="4038600" y="3259138"/>
          <p14:tracePt t="13416" x="4056063" y="3243263"/>
          <p14:tracePt t="13424" x="4056063" y="3225800"/>
          <p14:tracePt t="13439" x="4071938" y="3217863"/>
          <p14:tracePt t="13486" x="4071938" y="3200400"/>
          <p14:tracePt t="13501" x="4071938" y="3192463"/>
          <p14:tracePt t="13517" x="4071938" y="3175000"/>
          <p14:tracePt t="13541" x="4071938" y="3157538"/>
          <p14:tracePt t="13661" x="4071938" y="3175000"/>
          <p14:tracePt t="13700" x="4071938" y="3192463"/>
          <p14:tracePt t="13717" x="4071938" y="3200400"/>
          <p14:tracePt t="13734" x="4071938" y="3217863"/>
          <p14:tracePt t="13749" x="4071938" y="3225800"/>
          <p14:tracePt t="13756" x="4056063" y="3225800"/>
          <p14:tracePt t="13764" x="4056063" y="3243263"/>
          <p14:tracePt t="13780" x="4056063" y="3259138"/>
          <p14:tracePt t="13795" x="4056063" y="3268663"/>
          <p14:tracePt t="13804" x="4038600" y="3302000"/>
          <p14:tracePt t="13812" x="4038600" y="3327400"/>
          <p14:tracePt t="13820" x="4030663" y="3352800"/>
          <p14:tracePt t="13828" x="4030663" y="3370263"/>
          <p14:tracePt t="13836" x="4013200" y="3395663"/>
          <p14:tracePt t="13844" x="4013200" y="3421063"/>
          <p14:tracePt t="13852" x="3995738" y="3436938"/>
          <p14:tracePt t="13860" x="3995738" y="3446463"/>
          <p14:tracePt t="13868" x="3995738" y="3479800"/>
          <p14:tracePt t="13884" x="3995738" y="3487738"/>
          <p14:tracePt t="13891" x="3995738" y="3505200"/>
          <p14:tracePt t="13900" x="3987800" y="3505200"/>
          <p14:tracePt t="13907" x="3987800" y="3522663"/>
          <p14:tracePt t="13922" x="3987800" y="3530600"/>
          <p14:tracePt t="13938" x="3987800" y="3548063"/>
          <p14:tracePt t="13954" x="3970338" y="3556000"/>
          <p14:tracePt t="13970" x="3970338" y="3573463"/>
          <p14:tracePt t="13978" x="3970338" y="3589338"/>
          <p14:tracePt t="13994" x="3962400" y="3598863"/>
          <p14:tracePt t="14003" x="3962400" y="3614738"/>
          <p14:tracePt t="14018" x="3944938" y="3640138"/>
          <p14:tracePt t="14035" x="3944938" y="3665538"/>
          <p14:tracePt t="14042" x="3929063" y="3683000"/>
          <p14:tracePt t="14051" x="3929063" y="3700463"/>
          <p14:tracePt t="14058" x="3929063" y="3708400"/>
          <p14:tracePt t="14068" x="3919538" y="3741738"/>
          <p14:tracePt t="14075" x="3919538" y="3751263"/>
          <p14:tracePt t="14083" x="3919538" y="3767138"/>
          <p14:tracePt t="14090" x="3903663" y="3776663"/>
          <p14:tracePt t="14098" x="3903663" y="3810000"/>
          <p14:tracePt t="14107" x="3886200" y="3817938"/>
          <p14:tracePt t="14114" x="3886200" y="3835400"/>
          <p14:tracePt t="14122" x="3886200" y="3852863"/>
          <p14:tracePt t="14130" x="3886200" y="3860800"/>
          <p14:tracePt t="14139" x="3878263" y="3878263"/>
          <p14:tracePt t="14146" x="3878263" y="3886200"/>
          <p14:tracePt t="14153" x="3860800" y="3903663"/>
          <p14:tracePt t="14171" x="3860800" y="3919538"/>
          <p14:tracePt t="14178" x="3860800" y="3929063"/>
          <p14:tracePt t="14193" x="3852863" y="3944938"/>
          <p14:tracePt t="14218" x="3852863" y="3954463"/>
          <p14:tracePt t="14280" x="3852863" y="3970338"/>
          <p14:tracePt t="14677" x="3852863" y="3987800"/>
          <p14:tracePt t="14708" x="3852863" y="3995738"/>
          <p14:tracePt t="14732" x="3852863" y="4013200"/>
          <p14:tracePt t="14748" x="3852863" y="4030663"/>
          <p14:tracePt t="14758" x="3835400" y="4038600"/>
          <p14:tracePt t="14767" x="3835400" y="4056063"/>
          <p14:tracePt t="14777" x="3835400" y="4064000"/>
          <p14:tracePt t="14785" x="3835400" y="4081463"/>
          <p14:tracePt t="14794" x="3835400" y="4097338"/>
          <p14:tracePt t="14799" x="3835400" y="4106863"/>
          <p14:tracePt t="14810" x="3835400" y="4140200"/>
          <p14:tracePt t="14815" x="3835400" y="4148138"/>
          <p14:tracePt t="14827" x="3835400" y="4173538"/>
          <p14:tracePt t="14828" x="3835400" y="4208463"/>
          <p14:tracePt t="14837" x="3835400" y="4233863"/>
          <p14:tracePt t="14846" x="3835400" y="4259263"/>
          <p14:tracePt t="14854" x="3835400" y="4284663"/>
          <p14:tracePt t="14861" x="3835400" y="4300538"/>
          <p14:tracePt t="14870" x="3835400" y="4325938"/>
          <p14:tracePt t="14877" x="3835400" y="4360863"/>
          <p14:tracePt t="14886" x="3835400" y="4386263"/>
          <p14:tracePt t="14895" x="3817938" y="4411663"/>
          <p14:tracePt t="14905" x="3817938" y="4427538"/>
          <p14:tracePt t="14914" x="3817938" y="4437063"/>
          <p14:tracePt t="14920" x="3817938" y="4452938"/>
          <p14:tracePt t="14928" x="3817938" y="4478338"/>
          <p14:tracePt t="14938" x="3817938" y="4495800"/>
          <p14:tracePt t="14941" x="3817938" y="4503738"/>
          <p14:tracePt t="14949" x="3817938" y="4521200"/>
          <p14:tracePt t="14955" x="3810000" y="4521200"/>
          <p14:tracePt t="14964" x="3810000" y="4546600"/>
          <p14:tracePt t="14978" x="3810000" y="4564063"/>
          <p14:tracePt t="14986" x="3810000" y="4579938"/>
          <p14:tracePt t="14994" x="3810000" y="4589463"/>
          <p14:tracePt t="15010" x="3810000" y="4605338"/>
          <p14:tracePt t="15018" x="3810000" y="4614863"/>
          <p14:tracePt t="15049" x="3810000" y="4630738"/>
          <p14:tracePt t="15168" x="3817938" y="4614863"/>
          <p14:tracePt t="15177" x="3852863" y="4589463"/>
          <p14:tracePt t="15185" x="3886200" y="4564063"/>
          <p14:tracePt t="15193" x="3962400" y="4503738"/>
          <p14:tracePt t="15202" x="4030663" y="4437063"/>
          <p14:tracePt t="15210" x="4106863" y="4360863"/>
          <p14:tracePt t="15218" x="4233863" y="4275138"/>
          <p14:tracePt t="15226" x="4360863" y="4173538"/>
          <p14:tracePt t="15233" x="4589463" y="3995738"/>
          <p14:tracePt t="15242" x="4757738" y="3886200"/>
          <p14:tracePt t="15249" x="4935538" y="3741738"/>
          <p14:tracePt t="15258" x="5003800" y="3700463"/>
          <p14:tracePt t="15266" x="5164138" y="3573463"/>
          <p14:tracePt t="15275" x="5351463" y="3446463"/>
          <p14:tracePt t="15281" x="5486400" y="3335338"/>
          <p14:tracePt t="15291" x="5621338" y="3259138"/>
          <p14:tracePt t="15297" x="5732463" y="3157538"/>
          <p14:tracePt t="15304" x="5773738" y="3132138"/>
          <p14:tracePt t="15312" x="5842000" y="3090863"/>
          <p14:tracePt t="15324" x="5926138" y="3048000"/>
          <p14:tracePt t="15330" x="5969000" y="3022600"/>
          <p14:tracePt t="15337" x="5994400" y="3005138"/>
          <p14:tracePt t="15344" x="6019800" y="2997200"/>
          <p14:tracePt t="15352" x="6037263" y="2979738"/>
          <p14:tracePt t="15360" x="6045200" y="2979738"/>
          <p14:tracePt t="15383" x="6062663" y="2979738"/>
          <p14:tracePt t="15414" x="6078538" y="2979738"/>
          <p14:tracePt t="15439" x="6088063" y="2979738"/>
          <p14:tracePt t="15446" x="6113463" y="2979738"/>
          <p14:tracePt t="15454" x="6146800" y="2979738"/>
          <p14:tracePt t="15463" x="6215063" y="2979738"/>
          <p14:tracePt t="15470" x="6281738" y="2979738"/>
          <p14:tracePt t="15479" x="6443663" y="2997200"/>
          <p14:tracePt t="15487" x="6545263" y="3005138"/>
          <p14:tracePt t="15494" x="6705600" y="3040063"/>
          <p14:tracePt t="15508" x="6858000" y="3048000"/>
          <p14:tracePt t="15513" x="6900863" y="3065463"/>
          <p14:tracePt t="15519" x="7010400" y="3065463"/>
          <p14:tracePt t="15526" x="7104063" y="3065463"/>
          <p14:tracePt t="15534" x="7170738" y="3065463"/>
          <p14:tracePt t="15542" x="7246938" y="3065463"/>
          <p14:tracePt t="15550" x="7281863" y="3065463"/>
          <p14:tracePt t="15559" x="7323138" y="3065463"/>
          <p14:tracePt t="15566" x="7340600" y="3065463"/>
          <p14:tracePt t="15575" x="7358063" y="3065463"/>
          <p14:tracePt t="15582" x="7358063" y="3048000"/>
          <p14:tracePt t="15613" x="7281863" y="3040063"/>
          <p14:tracePt t="15621" x="7162800" y="3022600"/>
          <p14:tracePt t="15630" x="7035800" y="3005138"/>
          <p14:tracePt t="15638" x="6942138" y="3005138"/>
          <p14:tracePt t="15646" x="6789738" y="2997200"/>
          <p14:tracePt t="15654" x="6629400" y="2997200"/>
          <p14:tracePt t="15662" x="6477000" y="2997200"/>
          <p14:tracePt t="15669" x="6408738" y="2979738"/>
          <p14:tracePt t="15678" x="6307138" y="2979738"/>
          <p14:tracePt t="15685" x="6223000" y="2979738"/>
          <p14:tracePt t="15693" x="6154738" y="2979738"/>
          <p14:tracePt t="15700" x="6103938" y="2979738"/>
          <p14:tracePt t="15709" x="6078538" y="2979738"/>
          <p14:tracePt t="15717" x="6062663" y="2979738"/>
          <p14:tracePt t="15764" x="6088063" y="2979738"/>
          <p14:tracePt t="15773" x="6240463" y="2979738"/>
          <p14:tracePt t="15780" x="6375400" y="2979738"/>
          <p14:tracePt t="15788" x="6586538" y="2979738"/>
          <p14:tracePt t="15796" x="6705600" y="2971800"/>
          <p14:tracePt t="15804" x="6875463" y="2954338"/>
          <p14:tracePt t="15813" x="7035800" y="2938463"/>
          <p14:tracePt t="15820" x="7104063" y="2928938"/>
          <p14:tracePt t="15828" x="7213600" y="2903538"/>
          <p14:tracePt t="15842" x="7281863" y="2903538"/>
          <p14:tracePt t="15847" x="7323138" y="2887663"/>
          <p14:tracePt t="15853" x="7358063" y="2887663"/>
          <p14:tracePt t="15860" x="7358063" y="2870200"/>
          <p14:tracePt t="15875" x="7358063" y="2862263"/>
          <p14:tracePt t="15883" x="7256463" y="2844800"/>
          <p14:tracePt t="15892" x="7137400" y="2827338"/>
          <p14:tracePt t="15900" x="7027863" y="2819400"/>
          <p14:tracePt t="15909" x="6883400" y="2819400"/>
          <p14:tracePt t="15915" x="6731000" y="2819400"/>
          <p14:tracePt t="15924" x="6680200" y="2819400"/>
          <p14:tracePt t="15931" x="6586538" y="2819400"/>
          <p14:tracePt t="15941" x="6502400" y="2819400"/>
          <p14:tracePt t="15947" x="6443663" y="2819400"/>
          <p14:tracePt t="15955" x="6418263" y="2819400"/>
          <p14:tracePt t="15963" x="6408738" y="2819400"/>
          <p14:tracePt t="15970" x="6392863" y="2827338"/>
          <p14:tracePt t="15994" x="6392863" y="2844800"/>
          <p14:tracePt t="16002" x="6408738" y="2844800"/>
          <p14:tracePt t="16010" x="6519863" y="2862263"/>
          <p14:tracePt t="16018" x="6654800" y="2870200"/>
          <p14:tracePt t="16027" x="6832600" y="2870200"/>
          <p14:tracePt t="16034" x="6926263" y="2870200"/>
          <p14:tracePt t="16043" x="7104063" y="2870200"/>
          <p14:tracePt t="16050" x="7272338" y="2870200"/>
          <p14:tracePt t="16059" x="7323138" y="2870200"/>
          <p14:tracePt t="16066" x="7424738" y="2870200"/>
          <p14:tracePt t="16075" x="7493000" y="2870200"/>
          <p14:tracePt t="16082" x="7535863" y="2870200"/>
          <p14:tracePt t="16091" x="7561263" y="2870200"/>
          <p14:tracePt t="16107" x="7577138" y="2870200"/>
          <p14:tracePt t="16129" x="7561263" y="2870200"/>
          <p14:tracePt t="16137" x="7535863" y="2887663"/>
          <p14:tracePt t="16146" x="7500938" y="2887663"/>
          <p14:tracePt t="16153" x="7475538" y="2887663"/>
          <p14:tracePt t="16162" x="7450138" y="2903538"/>
          <p14:tracePt t="16169" x="7424738" y="2903538"/>
          <p14:tracePt t="16178" x="7391400" y="2903538"/>
          <p14:tracePt t="16185" x="7366000" y="2903538"/>
          <p14:tracePt t="16200" x="7358063" y="2903538"/>
          <p14:tracePt t="16209" x="7340600" y="2903538"/>
          <p14:tracePt t="16486" x="7408863" y="2903538"/>
          <p14:tracePt t="16495" x="7500938" y="2903538"/>
          <p14:tracePt t="16502" x="7688263" y="2870200"/>
          <p14:tracePt t="16511" x="7899400" y="2844800"/>
          <p14:tracePt t="16520" x="8196263" y="2819400"/>
          <p14:tracePt t="16526" x="8313738" y="2819400"/>
          <p14:tracePt t="16534" x="8577263" y="2776538"/>
          <p14:tracePt t="16542" x="8839200" y="2776538"/>
          <p14:tracePt t="16551" x="9085263" y="2776538"/>
          <p14:tracePt t="16558" x="9288463" y="2776538"/>
          <p14:tracePt t="16567" x="9456738" y="2776538"/>
          <p14:tracePt t="16574" x="9609138" y="2776538"/>
          <p14:tracePt t="16584" x="9659938" y="2776538"/>
          <p14:tracePt t="16590" x="9761538" y="2794000"/>
          <p14:tracePt t="16600" x="9837738" y="2801938"/>
          <p14:tracePt t="16607" x="9913938" y="2801938"/>
          <p14:tracePt t="16614" x="9982200" y="2819400"/>
          <p14:tracePt t="16623" x="10033000" y="2827338"/>
          <p14:tracePt t="16630" x="10058400" y="2827338"/>
          <p14:tracePt t="16639" x="10091738" y="2844800"/>
          <p14:tracePt t="16646" x="10117138" y="2844800"/>
          <p14:tracePt t="16654" x="10142538" y="2844800"/>
          <p14:tracePt t="16661" x="10160000" y="2862263"/>
          <p14:tracePt t="16670" x="10167938" y="2862263"/>
          <p14:tracePt t="16677" x="10185400" y="2862263"/>
          <p14:tracePt t="16686" x="10202863" y="2862263"/>
          <p14:tracePt t="16701" x="10210800" y="2862263"/>
          <p14:tracePt t="16732" x="10228263" y="2862263"/>
          <p14:tracePt t="16764" x="10236200" y="2862263"/>
          <p14:tracePt t="16796" x="10253663" y="2862263"/>
          <p14:tracePt t="16827" x="10269538" y="2862263"/>
          <p14:tracePt t="16843" x="10279063" y="2862263"/>
          <p14:tracePt t="16859" x="10294938" y="2862263"/>
          <p14:tracePt t="16868" x="10312400" y="2862263"/>
          <p14:tracePt t="16875" x="10320338" y="2862263"/>
          <p14:tracePt t="16884" x="10337800" y="2862263"/>
          <p14:tracePt t="16900" x="10345738" y="2844800"/>
          <p14:tracePt t="16908" x="10363200" y="2844800"/>
          <p14:tracePt t="16917" x="10380663" y="2844800"/>
          <p14:tracePt t="16931" x="10388600" y="2844800"/>
          <p14:tracePt t="16954" x="10406063" y="2827338"/>
          <p14:tracePt t="16978" x="10421938" y="2827338"/>
          <p14:tracePt t="17026" x="10431463" y="2827338"/>
          <p14:tracePt t="17081" x="10421938" y="2827338"/>
          <p14:tracePt t="17097" x="10406063" y="2827338"/>
          <p14:tracePt t="17106" x="10388600" y="2827338"/>
          <p14:tracePt t="17113" x="10363200" y="2827338"/>
          <p14:tracePt t="17123" x="10337800" y="2827338"/>
          <p14:tracePt t="17129" x="10279063" y="2827338"/>
          <p14:tracePt t="17138" x="10236200" y="2827338"/>
          <p14:tracePt t="17145" x="10167938" y="2827338"/>
          <p14:tracePt t="17154" x="10142538" y="2827338"/>
          <p14:tracePt t="17161" x="10091738" y="2827338"/>
          <p14:tracePt t="17170" x="10033000" y="2827338"/>
          <p14:tracePt t="17177" x="9982200" y="2827338"/>
          <p14:tracePt t="17185" x="9939338" y="2827338"/>
          <p14:tracePt t="17193" x="9913938" y="2819400"/>
          <p14:tracePt t="17202" x="9880600" y="2819400"/>
          <p14:tracePt t="17209" x="9855200" y="2819400"/>
          <p14:tracePt t="17224" x="9837738" y="2819400"/>
          <p14:tracePt t="17303" x="9855200" y="2819400"/>
          <p14:tracePt t="17312" x="9872663" y="2819400"/>
          <p14:tracePt t="17320" x="9898063" y="2819400"/>
          <p14:tracePt t="17327" x="9939338" y="2819400"/>
          <p14:tracePt t="17336" x="9990138" y="2819400"/>
          <p14:tracePt t="17346" x="10050463" y="2819400"/>
          <p14:tracePt t="17353" x="10126663" y="2819400"/>
          <p14:tracePt t="17361" x="10228263" y="2819400"/>
          <p14:tracePt t="17369" x="10312400" y="2819400"/>
          <p14:tracePt t="17376" x="10388600" y="2819400"/>
          <p14:tracePt t="17385" x="10472738" y="2819400"/>
          <p14:tracePt t="17392" x="10515600" y="2819400"/>
          <p14:tracePt t="17401" x="10566400" y="2819400"/>
          <p14:tracePt t="17408" x="10625138" y="2827338"/>
          <p14:tracePt t="17417" x="10675938" y="2827338"/>
          <p14:tracePt t="17424" x="10718800" y="2844800"/>
          <p14:tracePt t="17431" x="10752138" y="2844800"/>
          <p14:tracePt t="17440" x="10777538" y="2844800"/>
          <p14:tracePt t="17455" x="10802938" y="2862263"/>
          <p14:tracePt t="17486" x="10820400" y="2862263"/>
          <p14:tracePt t="17526" x="10777538" y="2862263"/>
          <p14:tracePt t="17535" x="10736263" y="2862263"/>
          <p14:tracePt t="17542" x="10668000" y="2870200"/>
          <p14:tracePt t="17553" x="10583863" y="2870200"/>
          <p14:tracePt t="17558" x="10472738" y="2887663"/>
          <p14:tracePt t="17568" x="10380663" y="2887663"/>
          <p14:tracePt t="17575" x="10253663" y="2887663"/>
          <p14:tracePt t="17583" x="10126663" y="2887663"/>
          <p14:tracePt t="17591" x="10007600" y="2903538"/>
          <p14:tracePt t="17600" x="9898063" y="2913063"/>
          <p14:tracePt t="17606" x="9855200" y="2913063"/>
          <p14:tracePt t="17614" x="9771063" y="2928938"/>
          <p14:tracePt t="17622" x="9702800" y="2928938"/>
          <p14:tracePt t="17630" x="9652000" y="2938463"/>
          <p14:tracePt t="17638" x="9609138" y="2938463"/>
          <p14:tracePt t="17645" x="9583738" y="2938463"/>
          <p14:tracePt t="17653" x="9550400" y="2954338"/>
          <p14:tracePt t="17669" x="9542463" y="2954338"/>
          <p14:tracePt t="17740" x="9550400" y="2954338"/>
          <p14:tracePt t="17756" x="9567863" y="2954338"/>
          <p14:tracePt t="17772" x="9583738" y="2954338"/>
          <p14:tracePt t="17788" x="9593263" y="2954338"/>
          <p14:tracePt t="17804" x="9609138" y="2954338"/>
          <p14:tracePt t="17828" x="9618663" y="2938463"/>
          <p14:tracePt t="17844" x="9634538" y="2938463"/>
          <p14:tracePt t="17853" x="9652000" y="2938463"/>
          <p14:tracePt t="17859" x="9659938" y="2938463"/>
          <p14:tracePt t="17875" x="9677400" y="2938463"/>
          <p14:tracePt t="17885" x="9694863" y="2938463"/>
          <p14:tracePt t="17899" x="9702800" y="2938463"/>
          <p14:tracePt t="17908" x="9720263" y="2938463"/>
          <p14:tracePt t="17915" x="9728200" y="2938463"/>
          <p14:tracePt t="17924" x="9745663" y="2938463"/>
          <p14:tracePt t="17931" x="9771063" y="2938463"/>
          <p14:tracePt t="17947" x="9786938" y="2938463"/>
          <p14:tracePt t="17955" x="9804400" y="2938463"/>
          <p14:tracePt t="17962" x="9812338" y="2938463"/>
          <p14:tracePt t="17971" x="9829800" y="2938463"/>
          <p14:tracePt t="17978" x="9837738" y="2938463"/>
          <p14:tracePt t="17987" x="9855200" y="2938463"/>
          <p14:tracePt t="18003" x="9872663" y="2938463"/>
          <p14:tracePt t="18019" x="9880600" y="2938463"/>
          <p14:tracePt t="18050" x="9898063" y="2938463"/>
          <p14:tracePt t="18987" x="9880600" y="2938463"/>
          <p14:tracePt t="18997" x="9880600" y="2954338"/>
          <p14:tracePt t="19012" x="9837738" y="2979738"/>
          <p14:tracePt t="19013" x="9771063" y="3065463"/>
          <p14:tracePt t="19028" x="9694863" y="3157538"/>
          <p14:tracePt t="19030" x="9652000" y="3225800"/>
          <p14:tracePt t="19042" x="9550400" y="3352800"/>
          <p14:tracePt t="19056" x="9440863" y="3487738"/>
          <p14:tracePt t="19058" x="9321800" y="3614738"/>
          <p14:tracePt t="19059" x="9237663" y="3741738"/>
          <p14:tracePt t="19076" x="9194800" y="3792538"/>
          <p14:tracePt t="19077" x="9144000" y="3860800"/>
          <p14:tracePt t="19091" x="9085263" y="3944938"/>
          <p14:tracePt t="19091" x="9059863" y="3995738"/>
          <p14:tracePt t="19107" x="9017000" y="4030663"/>
          <p14:tracePt t="19108" x="8999538" y="4056063"/>
          <p14:tracePt t="19124" x="8991600" y="4064000"/>
          <p14:tracePt t="19140" x="8991600" y="4097338"/>
          <p14:tracePt t="19155" x="8991600" y="4106863"/>
          <p14:tracePt t="20607" x="8974138" y="4106863"/>
          <p14:tracePt t="20616" x="8932863" y="4106863"/>
          <p14:tracePt t="20624" x="8890000" y="4106863"/>
          <p14:tracePt t="20633" x="8839200" y="4097338"/>
          <p14:tracePt t="20642" x="8780463" y="4097338"/>
          <p14:tracePt t="20648" x="8686800" y="4081463"/>
          <p14:tracePt t="20660" x="8577263" y="4056063"/>
          <p14:tracePt t="20666" x="8483600" y="4056063"/>
          <p14:tracePt t="20673" x="8399463" y="4038600"/>
          <p14:tracePt t="20682" x="8288338" y="4030663"/>
          <p14:tracePt t="20695" x="8196263" y="4013200"/>
          <p14:tracePt t="20696" x="8110538" y="3995738"/>
          <p14:tracePt t="20705" x="8026400" y="3995738"/>
          <p14:tracePt t="20714" x="7942263" y="3995738"/>
          <p14:tracePt t="20721" x="7866063" y="3987800"/>
          <p14:tracePt t="20730" x="7764463" y="3987800"/>
          <p14:tracePt t="20738" x="7688263" y="3970338"/>
          <p14:tracePt t="20746" x="7627938" y="3970338"/>
          <p14:tracePt t="20755" x="7543800" y="3954463"/>
          <p14:tracePt t="20761" x="7434263" y="3954463"/>
          <p14:tracePt t="20772" x="7246938" y="3944938"/>
          <p14:tracePt t="20780" x="7162800" y="3944938"/>
          <p14:tracePt t="20786" x="7010400" y="3944938"/>
          <p14:tracePt t="20796" x="6840538" y="3929063"/>
          <p14:tracePt t="20797" x="6662738" y="3903663"/>
          <p14:tracePt t="20806" x="6502400" y="3903663"/>
          <p14:tracePt t="20816" x="6350000" y="3903663"/>
          <p14:tracePt t="20824" x="6197600" y="3886200"/>
          <p14:tracePt t="20833" x="6103938" y="3886200"/>
          <p14:tracePt t="20844" x="6045200" y="3886200"/>
          <p14:tracePt t="20845" x="5969000" y="3878263"/>
          <p14:tracePt t="20854" x="5884863" y="3860800"/>
          <p14:tracePt t="20864" x="5824538" y="3852863"/>
          <p14:tracePt t="20870" x="5783263" y="3852863"/>
          <p14:tracePt t="20878" x="5732463" y="3835400"/>
          <p14:tracePt t="20885" x="5689600" y="3817938"/>
          <p14:tracePt t="20894" x="5664200" y="3817938"/>
          <p14:tracePt t="20900" x="5646738" y="3810000"/>
          <p14:tracePt t="20907" x="5638800" y="3810000"/>
          <p14:tracePt t="20916" x="5605463" y="3792538"/>
          <p14:tracePt t="20924" x="5595938" y="3792538"/>
          <p14:tracePt t="20932" x="5580063" y="3792538"/>
          <p14:tracePt t="20939" x="5580063" y="3776663"/>
          <p14:tracePt t="20948" x="5562600" y="3776663"/>
          <p14:tracePt t="20955" x="5554663" y="3767138"/>
          <p14:tracePt t="20964" x="5537200" y="3767138"/>
          <p14:tracePt t="20971" x="5529263" y="3767138"/>
          <p14:tracePt t="20979" x="5511800" y="3751263"/>
          <p14:tracePt t="20987" x="5494338" y="3751263"/>
          <p14:tracePt t="20995" x="5486400" y="3751263"/>
          <p14:tracePt t="21003" x="5468938" y="3741738"/>
          <p14:tracePt t="21012" x="5461000" y="3741738"/>
          <p14:tracePt t="21019" x="5427663" y="3725863"/>
          <p14:tracePt t="21028" x="5402263" y="3725863"/>
          <p14:tracePt t="21035" x="5376863" y="3725863"/>
          <p14:tracePt t="21045" x="5334000" y="3708400"/>
          <p14:tracePt t="21052" x="5291138" y="3708400"/>
          <p14:tracePt t="21061" x="5249863" y="3708400"/>
          <p14:tracePt t="21067" x="5207000" y="3708400"/>
          <p14:tracePt t="21078" x="5164138" y="3708400"/>
          <p14:tracePt t="21084" x="5130800" y="3708400"/>
          <p14:tracePt t="21094" x="5046663" y="3708400"/>
          <p14:tracePt t="21100" x="4986338" y="3708400"/>
          <p14:tracePt t="21112" x="4945063" y="3708400"/>
          <p14:tracePt t="21117" x="4894263" y="3708400"/>
          <p14:tracePt t="21129" x="4868863" y="3725863"/>
          <p14:tracePt t="21134" x="4757738" y="3751263"/>
          <p14:tracePt t="21145" x="4724400" y="3767138"/>
          <p14:tracePt t="21146" x="4699000" y="3776663"/>
          <p14:tracePt t="21153" x="4656138" y="3792538"/>
          <p14:tracePt t="21162" x="4614863" y="3810000"/>
          <p14:tracePt t="21170" x="4579938" y="3835400"/>
          <p14:tracePt t="21178" x="4546600" y="3835400"/>
          <p14:tracePt t="21185" x="4521200" y="3852863"/>
          <p14:tracePt t="21195" x="4503738" y="3860800"/>
          <p14:tracePt t="21202" x="4478338" y="3878263"/>
          <p14:tracePt t="21211" x="4452938" y="3886200"/>
          <p14:tracePt t="21217" x="4427538" y="3903663"/>
          <p14:tracePt t="21228" x="4411663" y="3919538"/>
          <p14:tracePt t="21234" x="4402138" y="3919538"/>
          <p14:tracePt t="21245" x="4402138" y="3929063"/>
          <p14:tracePt t="21250" x="4386263" y="3929063"/>
          <p14:tracePt t="21261" x="4386263" y="3944938"/>
          <p14:tracePt t="21266" x="4368800" y="3944938"/>
          <p14:tracePt t="21304" x="4360863" y="3944938"/>
          <p14:tracePt t="21320" x="4360863" y="3929063"/>
          <p14:tracePt t="21329" x="4360863" y="3903663"/>
          <p14:tracePt t="21336" x="4360863" y="3886200"/>
          <p14:tracePt t="21345" x="4360863" y="3860800"/>
          <p14:tracePt t="21352" x="4360863" y="3835400"/>
          <p14:tracePt t="21361" x="4360863" y="3792538"/>
          <p14:tracePt t="21368" x="4360863" y="3751263"/>
          <p14:tracePt t="21378" x="4360863" y="3708400"/>
          <p14:tracePt t="21384" x="4360863" y="3683000"/>
          <p14:tracePt t="21394" x="4360863" y="3632200"/>
          <p14:tracePt t="21400" x="4360863" y="3573463"/>
          <p14:tracePt t="21410" x="4360863" y="3530600"/>
          <p14:tracePt t="21417" x="4360863" y="3505200"/>
          <p14:tracePt t="21424" x="4360863" y="3462338"/>
          <p14:tracePt t="21433" x="4360863" y="3436938"/>
          <p14:tracePt t="21440" x="4360863" y="3411538"/>
          <p14:tracePt t="21447" x="4360863" y="3395663"/>
          <p14:tracePt t="21461" x="4360863" y="3370263"/>
          <p14:tracePt t="21472" x="4360863" y="3352800"/>
          <p14:tracePt t="21480" x="4360863" y="3335338"/>
          <p14:tracePt t="21495" x="4368800" y="3327400"/>
          <p14:tracePt t="21512" x="4368800" y="3309938"/>
          <p14:tracePt t="21535" x="4368800" y="3302000"/>
          <p14:tracePt t="21590" x="4368800" y="3284538"/>
          <p14:tracePt t="21662" x="4386263" y="3284538"/>
          <p14:tracePt t="21670" x="4386263" y="3268663"/>
          <p14:tracePt t="21685" x="4402138" y="3259138"/>
          <p14:tracePt t="21694" x="4437063" y="3243263"/>
          <p14:tracePt t="21702" x="4495800" y="3225800"/>
          <p14:tracePt t="21711" x="4614863" y="3175000"/>
          <p14:tracePt t="21719" x="4699000" y="3157538"/>
          <p14:tracePt t="21728" x="4826000" y="3116263"/>
          <p14:tracePt t="21734" x="4986338" y="3081338"/>
          <p14:tracePt t="21744" x="5156200" y="3048000"/>
          <p14:tracePt t="21750" x="5334000" y="3005138"/>
          <p14:tracePt t="21758" x="5494338" y="2979738"/>
          <p14:tracePt t="21766" x="5672138" y="2971800"/>
          <p14:tracePt t="21778" x="5842000" y="2938463"/>
          <p14:tracePt t="21784" x="5994400" y="2928938"/>
          <p14:tracePt t="21790" x="6113463" y="2928938"/>
          <p14:tracePt t="21798" x="6154738" y="2928938"/>
          <p14:tracePt t="21805" x="6256338" y="2928938"/>
          <p14:tracePt t="21813" x="6324600" y="2913063"/>
          <p14:tracePt t="21821" x="6392863" y="2913063"/>
          <p14:tracePt t="21829" x="6443663" y="2913063"/>
          <p14:tracePt t="21836" x="6477000" y="2913063"/>
          <p14:tracePt t="21845" x="6519863" y="2913063"/>
          <p14:tracePt t="21852" x="6545263" y="2903538"/>
          <p14:tracePt t="21862" x="6586538" y="2903538"/>
          <p14:tracePt t="21868" x="6611938" y="2903538"/>
          <p14:tracePt t="21878" x="6654800" y="2903538"/>
          <p14:tracePt t="21885" x="6680200" y="2903538"/>
          <p14:tracePt t="21895" x="6705600" y="2903538"/>
          <p14:tracePt t="21901" x="6748463" y="2887663"/>
          <p14:tracePt t="21912" x="6807200" y="2887663"/>
          <p14:tracePt t="21917" x="6840538" y="2887663"/>
          <p14:tracePt t="21928" x="6875463" y="2887663"/>
          <p14:tracePt t="21933" x="6916738" y="2870200"/>
          <p14:tracePt t="21945" x="6951663" y="2870200"/>
          <p14:tracePt t="21950" x="6992938" y="2870200"/>
          <p14:tracePt t="21962" x="7027863" y="2870200"/>
          <p14:tracePt t="21966" x="7094538" y="2870200"/>
          <p14:tracePt t="21978" x="7145338" y="2870200"/>
          <p14:tracePt t="21979" x="7213600" y="2870200"/>
          <p14:tracePt t="21987" x="7297738" y="2870200"/>
          <p14:tracePt t="21995" x="7383463" y="2870200"/>
          <p14:tracePt t="22003" x="7467600" y="2870200"/>
          <p14:tracePt t="22012" x="7577138" y="2870200"/>
          <p14:tracePt t="22019" x="7670800" y="2870200"/>
          <p14:tracePt t="22029" x="7780338" y="2870200"/>
          <p14:tracePt t="22035" x="7899400" y="2870200"/>
          <p14:tracePt t="22045" x="8026400" y="2870200"/>
          <p14:tracePt t="22051" x="8120063" y="2887663"/>
          <p14:tracePt t="22061" x="8247063" y="2903538"/>
          <p14:tracePt t="22067" x="8374063" y="2913063"/>
          <p14:tracePt t="22078" x="8491538" y="2928938"/>
          <p14:tracePt t="22083" x="8593138" y="2938463"/>
          <p14:tracePt t="22094" x="8712200" y="2979738"/>
          <p14:tracePt t="22099" x="8839200" y="3005138"/>
          <p14:tracePt t="22111" x="8958263" y="3048000"/>
          <p14:tracePt t="22117" x="9085263" y="3065463"/>
          <p14:tracePt t="22128" x="9126538" y="3090863"/>
          <p14:tracePt t="22133" x="9212263" y="3116263"/>
          <p14:tracePt t="22145" x="9278938" y="3132138"/>
          <p14:tracePt t="22146" x="9321800" y="3149600"/>
          <p14:tracePt t="22154" x="9347200" y="3157538"/>
          <p14:tracePt t="22163" x="9372600" y="3175000"/>
          <p14:tracePt t="22170" x="9390063" y="3175000"/>
          <p14:tracePt t="22185" x="9390063" y="3192463"/>
          <p14:tracePt t="22195" x="9398000" y="31924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1.5"/>
</p:tagLst>
</file>

<file path=ppt/tags/tag10.xml><?xml version="1.0" encoding="utf-8"?>
<p:tagLst xmlns:a="http://schemas.openxmlformats.org/drawingml/2006/main" xmlns:r="http://schemas.openxmlformats.org/officeDocument/2006/relationships" xmlns:p="http://schemas.openxmlformats.org/presentationml/2006/main">
  <p:tag name="TIMING" val="|0.8|1.2"/>
</p:tagLst>
</file>

<file path=ppt/tags/tag11.xml><?xml version="1.0" encoding="utf-8"?>
<p:tagLst xmlns:a="http://schemas.openxmlformats.org/drawingml/2006/main" xmlns:r="http://schemas.openxmlformats.org/officeDocument/2006/relationships" xmlns:p="http://schemas.openxmlformats.org/presentationml/2006/main">
  <p:tag name="TIMING" val="|0.8|2.4"/>
</p:tagLst>
</file>

<file path=ppt/tags/tag12.xml><?xml version="1.0" encoding="utf-8"?>
<p:tagLst xmlns:a="http://schemas.openxmlformats.org/drawingml/2006/main" xmlns:r="http://schemas.openxmlformats.org/officeDocument/2006/relationships" xmlns:p="http://schemas.openxmlformats.org/presentationml/2006/main">
  <p:tag name="TIMING" val="|1.5|5"/>
</p:tagLst>
</file>

<file path=ppt/tags/tag13.xml><?xml version="1.0" encoding="utf-8"?>
<p:tagLst xmlns:a="http://schemas.openxmlformats.org/drawingml/2006/main" xmlns:r="http://schemas.openxmlformats.org/officeDocument/2006/relationships" xmlns:p="http://schemas.openxmlformats.org/presentationml/2006/main">
  <p:tag name="TIMING" val="|0.5|1.2"/>
</p:tagLst>
</file>

<file path=ppt/tags/tag14.xml><?xml version="1.0" encoding="utf-8"?>
<p:tagLst xmlns:a="http://schemas.openxmlformats.org/drawingml/2006/main" xmlns:r="http://schemas.openxmlformats.org/officeDocument/2006/relationships" xmlns:p="http://schemas.openxmlformats.org/presentationml/2006/main">
  <p:tag name="TIMING" val="|0.8|1.4"/>
</p:tagLst>
</file>

<file path=ppt/tags/tag15.xml><?xml version="1.0" encoding="utf-8"?>
<p:tagLst xmlns:a="http://schemas.openxmlformats.org/drawingml/2006/main" xmlns:r="http://schemas.openxmlformats.org/officeDocument/2006/relationships" xmlns:p="http://schemas.openxmlformats.org/presentationml/2006/main">
  <p:tag name="TIMING" val="|0.5|1.3"/>
</p:tagLst>
</file>

<file path=ppt/tags/tag16.xml><?xml version="1.0" encoding="utf-8"?>
<p:tagLst xmlns:a="http://schemas.openxmlformats.org/drawingml/2006/main" xmlns:r="http://schemas.openxmlformats.org/officeDocument/2006/relationships" xmlns:p="http://schemas.openxmlformats.org/presentationml/2006/main">
  <p:tag name="TIMING" val="|0.6|2.9"/>
</p:tagLst>
</file>

<file path=ppt/tags/tag17.xml><?xml version="1.0" encoding="utf-8"?>
<p:tagLst xmlns:a="http://schemas.openxmlformats.org/drawingml/2006/main" xmlns:r="http://schemas.openxmlformats.org/officeDocument/2006/relationships" xmlns:p="http://schemas.openxmlformats.org/presentationml/2006/main">
  <p:tag name="TIMING" val="|1|1.4"/>
</p:tagLst>
</file>

<file path=ppt/tags/tag18.xml><?xml version="1.0" encoding="utf-8"?>
<p:tagLst xmlns:a="http://schemas.openxmlformats.org/drawingml/2006/main" xmlns:r="http://schemas.openxmlformats.org/officeDocument/2006/relationships" xmlns:p="http://schemas.openxmlformats.org/presentationml/2006/main">
  <p:tag name="TIMING" val="|0.9|1.1"/>
</p:tagLst>
</file>

<file path=ppt/tags/tag19.xml><?xml version="1.0" encoding="utf-8"?>
<p:tagLst xmlns:a="http://schemas.openxmlformats.org/drawingml/2006/main" xmlns:r="http://schemas.openxmlformats.org/officeDocument/2006/relationships" xmlns:p="http://schemas.openxmlformats.org/presentationml/2006/main">
  <p:tag name="TIMING" val="|1|1.8"/>
</p:tagLst>
</file>

<file path=ppt/tags/tag2.xml><?xml version="1.0" encoding="utf-8"?>
<p:tagLst xmlns:a="http://schemas.openxmlformats.org/drawingml/2006/main" xmlns:r="http://schemas.openxmlformats.org/officeDocument/2006/relationships" xmlns:p="http://schemas.openxmlformats.org/presentationml/2006/main">
  <p:tag name="TIMING" val="|21.6|2"/>
</p:tagLst>
</file>

<file path=ppt/tags/tag20.xml><?xml version="1.0" encoding="utf-8"?>
<p:tagLst xmlns:a="http://schemas.openxmlformats.org/drawingml/2006/main" xmlns:r="http://schemas.openxmlformats.org/officeDocument/2006/relationships" xmlns:p="http://schemas.openxmlformats.org/presentationml/2006/main">
  <p:tag name="TIMING" val="|0.8|1.9"/>
</p:tagLst>
</file>

<file path=ppt/tags/tag21.xml><?xml version="1.0" encoding="utf-8"?>
<p:tagLst xmlns:a="http://schemas.openxmlformats.org/drawingml/2006/main" xmlns:r="http://schemas.openxmlformats.org/officeDocument/2006/relationships" xmlns:p="http://schemas.openxmlformats.org/presentationml/2006/main">
  <p:tag name="TIMING" val="|0.7|1.4"/>
</p:tagLst>
</file>

<file path=ppt/tags/tag22.xml><?xml version="1.0" encoding="utf-8"?>
<p:tagLst xmlns:a="http://schemas.openxmlformats.org/drawingml/2006/main" xmlns:r="http://schemas.openxmlformats.org/officeDocument/2006/relationships" xmlns:p="http://schemas.openxmlformats.org/presentationml/2006/main">
  <p:tag name="TIMING" val="|0.7|1.3"/>
</p:tagLst>
</file>

<file path=ppt/tags/tag23.xml><?xml version="1.0" encoding="utf-8"?>
<p:tagLst xmlns:a="http://schemas.openxmlformats.org/drawingml/2006/main" xmlns:r="http://schemas.openxmlformats.org/officeDocument/2006/relationships" xmlns:p="http://schemas.openxmlformats.org/presentationml/2006/main">
  <p:tag name="TIMING" val="|0.8|5.7"/>
</p:tagLst>
</file>

<file path=ppt/tags/tag24.xml><?xml version="1.0" encoding="utf-8"?>
<p:tagLst xmlns:a="http://schemas.openxmlformats.org/drawingml/2006/main" xmlns:r="http://schemas.openxmlformats.org/officeDocument/2006/relationships" xmlns:p="http://schemas.openxmlformats.org/presentationml/2006/main">
  <p:tag name="TIMING" val="|0.7|1.2"/>
</p:tagLst>
</file>

<file path=ppt/tags/tag25.xml><?xml version="1.0" encoding="utf-8"?>
<p:tagLst xmlns:a="http://schemas.openxmlformats.org/drawingml/2006/main" xmlns:r="http://schemas.openxmlformats.org/officeDocument/2006/relationships" xmlns:p="http://schemas.openxmlformats.org/presentationml/2006/main">
  <p:tag name="TIMING" val="|0.6|1.9|1.5"/>
</p:tagLst>
</file>

<file path=ppt/tags/tag26.xml><?xml version="1.0" encoding="utf-8"?>
<p:tagLst xmlns:a="http://schemas.openxmlformats.org/drawingml/2006/main" xmlns:r="http://schemas.openxmlformats.org/officeDocument/2006/relationships" xmlns:p="http://schemas.openxmlformats.org/presentationml/2006/main">
  <p:tag name="TIMING" val="|0.7"/>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ags/tag4.xml><?xml version="1.0" encoding="utf-8"?>
<p:tagLst xmlns:a="http://schemas.openxmlformats.org/drawingml/2006/main" xmlns:r="http://schemas.openxmlformats.org/officeDocument/2006/relationships" xmlns:p="http://schemas.openxmlformats.org/presentationml/2006/main">
  <p:tag name="TIMING" val="|0.2"/>
</p:tagLst>
</file>

<file path=ppt/tags/tag5.xml><?xml version="1.0" encoding="utf-8"?>
<p:tagLst xmlns:a="http://schemas.openxmlformats.org/drawingml/2006/main" xmlns:r="http://schemas.openxmlformats.org/officeDocument/2006/relationships" xmlns:p="http://schemas.openxmlformats.org/presentationml/2006/main">
  <p:tag name="TIMING" val="|0.1"/>
</p:tagLst>
</file>

<file path=ppt/tags/tag6.xml><?xml version="1.0" encoding="utf-8"?>
<p:tagLst xmlns:a="http://schemas.openxmlformats.org/drawingml/2006/main" xmlns:r="http://schemas.openxmlformats.org/officeDocument/2006/relationships" xmlns:p="http://schemas.openxmlformats.org/presentationml/2006/main">
  <p:tag name="TIMING" val="|1.8|1.4"/>
</p:tagLst>
</file>

<file path=ppt/tags/tag7.xml><?xml version="1.0" encoding="utf-8"?>
<p:tagLst xmlns:a="http://schemas.openxmlformats.org/drawingml/2006/main" xmlns:r="http://schemas.openxmlformats.org/officeDocument/2006/relationships" xmlns:p="http://schemas.openxmlformats.org/presentationml/2006/main">
  <p:tag name="TIMING" val="|2.1"/>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130</TotalTime>
  <Words>2333</Words>
  <Application>Microsoft Macintosh PowerPoint</Application>
  <PresentationFormat>Widescreen</PresentationFormat>
  <Paragraphs>107</Paragraphs>
  <Slides>26</Slides>
  <Notes>26</Notes>
  <HiddenSlides>0</HiddenSlides>
  <MMClips>26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 Black</vt:lpstr>
      <vt:lpstr>Calibri</vt:lpstr>
      <vt:lpstr>Century Gothic</vt:lpstr>
      <vt:lpstr>Wingdings 3</vt:lpstr>
      <vt:lpstr>Ion</vt:lpstr>
      <vt:lpstr>Credit Card Fraud Detection</vt:lpstr>
      <vt:lpstr>What is Credit Card Fraud?</vt:lpstr>
      <vt:lpstr>Why this is important?</vt:lpstr>
      <vt:lpstr>PowerPoint Presentation</vt:lpstr>
      <vt:lpstr>PowerPoint Presentation</vt:lpstr>
      <vt:lpstr>ABOUT THE DATA</vt:lpstr>
      <vt:lpstr>PowerPoint Presentation</vt:lpstr>
      <vt:lpstr>PowerPoint Presentation</vt:lpstr>
      <vt:lpstr>PowerPoint Presentation</vt:lpstr>
      <vt:lpstr>Feature Details</vt:lpstr>
      <vt:lpstr>Feature Details</vt:lpstr>
      <vt:lpstr>Feature Details</vt:lpstr>
      <vt:lpstr>Other Discoveries</vt:lpstr>
      <vt:lpstr>Data Preparation</vt:lpstr>
      <vt:lpstr>Balanced data</vt:lpstr>
      <vt:lpstr>Scaling the data</vt:lpstr>
      <vt:lpstr>Working with outliers</vt:lpstr>
      <vt:lpstr>Working with outliers</vt:lpstr>
      <vt:lpstr>Dimensionality Reduction</vt:lpstr>
      <vt:lpstr>Train – Test SPLIT</vt:lpstr>
      <vt:lpstr>Process</vt:lpstr>
      <vt:lpstr>Classification Algorithm Compared </vt:lpstr>
      <vt:lpstr>Classification Algorithm Compared ROC Curve – Top 4 Classifiers</vt:lpstr>
      <vt:lpstr>Classification Algorithm Compared ROC Curve – Logistic Regression</vt:lpstr>
      <vt:lpstr>Classification Algorithms compared</vt:lpstr>
      <vt:lpstr>SUMMARY AND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dc:title>
  <dc:creator>Waleed Awan</dc:creator>
  <cp:lastModifiedBy>Adil Khan</cp:lastModifiedBy>
  <cp:revision>21</cp:revision>
  <dcterms:created xsi:type="dcterms:W3CDTF">2022-10-21T13:39:32Z</dcterms:created>
  <dcterms:modified xsi:type="dcterms:W3CDTF">2022-11-11T19:48:24Z</dcterms:modified>
</cp:coreProperties>
</file>